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41"/>
  </p:notesMasterIdLst>
  <p:sldIdLst>
    <p:sldId id="263" r:id="rId4"/>
    <p:sldId id="2431" r:id="rId5"/>
    <p:sldId id="2420" r:id="rId6"/>
    <p:sldId id="2422" r:id="rId7"/>
    <p:sldId id="2423" r:id="rId8"/>
    <p:sldId id="2424" r:id="rId9"/>
    <p:sldId id="2452" r:id="rId10"/>
    <p:sldId id="2435" r:id="rId11"/>
    <p:sldId id="2459" r:id="rId12"/>
    <p:sldId id="2462" r:id="rId13"/>
    <p:sldId id="2463" r:id="rId14"/>
    <p:sldId id="2464" r:id="rId15"/>
    <p:sldId id="2465" r:id="rId16"/>
    <p:sldId id="2433" r:id="rId17"/>
    <p:sldId id="258" r:id="rId18"/>
    <p:sldId id="2460" r:id="rId19"/>
    <p:sldId id="2461" r:id="rId20"/>
    <p:sldId id="2482" r:id="rId21"/>
    <p:sldId id="2470" r:id="rId22"/>
    <p:sldId id="2483" r:id="rId23"/>
    <p:sldId id="2434" r:id="rId24"/>
    <p:sldId id="2468" r:id="rId25"/>
    <p:sldId id="2467" r:id="rId26"/>
    <p:sldId id="2436" r:id="rId27"/>
    <p:sldId id="2454" r:id="rId28"/>
    <p:sldId id="2478" r:id="rId29"/>
    <p:sldId id="2472" r:id="rId30"/>
    <p:sldId id="2474" r:id="rId31"/>
    <p:sldId id="2473" r:id="rId32"/>
    <p:sldId id="2475" r:id="rId33"/>
    <p:sldId id="2476" r:id="rId34"/>
    <p:sldId id="2481" r:id="rId35"/>
    <p:sldId id="317" r:id="rId36"/>
    <p:sldId id="2484" r:id="rId37"/>
    <p:sldId id="2480" r:id="rId38"/>
    <p:sldId id="2479" r:id="rId39"/>
    <p:sldId id="2438" r:id="rId40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7" autoAdjust="0"/>
    <p:restoredTop sz="79795" autoAdjust="0"/>
  </p:normalViewPr>
  <p:slideViewPr>
    <p:cSldViewPr snapToGrid="0">
      <p:cViewPr varScale="1">
        <p:scale>
          <a:sx n="95" d="100"/>
          <a:sy n="95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1:09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22599 1889 1036 0,'0'0'92'0,"0"0"-73"0,-4 0-19 0,4 0 0 15,0 0 82-15,0 0 13 0,-3 0 2 0,3 0 1 16,0 0-18-16,0 0-4 0,0 0-1 0,0 0 0 15,3-3-24-15,1-7-5 0,3 4-1 0,-3-3 0 16,-1-1 10-16,4 7 1 0,4-9 1 0,-4 8 0 16,0-11 3-16,3 5 1 0,1-2 0 0,3-1 0 15,4 4-18-15,-8-1-4 0,1 1-1 0,3-10 0 16,7 16-10-16,-3-10-1 0,-11 10-1 0,7-6 0 16,0 3-3-16,4-7-1 0,3-3 0 0,0 10 0 15,0-3-8-15,4-1-2 0,0 1 0 0,-1 0 0 0,1-1-2 0,-4 7-1 16,4-10 0-16,0 10 0 15,-4-3-9-15,3-3 10 0,1-1-10 0,3 7 10 0,1-3-2 16,2-4-8-16,1 4 12 0,3-3-4 0,1 6 4 0,2-4 0 16,-2-2 0-16,3 0 0 0,-8 9-12 0,1-4 0 15,-4-2 0-15,0 3 0 0,1-10 0 0,-5 13 0 16,1-3 0-16,-7-6 0 0,3 9 0 0,0-6 13 16,0 6-3-16,0 0-1 0,1-10 2 0,-1 10 0 15,0 0 0-15,0 10 0 0,-3-10-11 0,3 6 0 16,-4-6 0-16,5 9 0 0,-5-6 0 0,4 10 0 15,1-10 0-15,2 7 0 0,-3 5 0 0,-3-2-9 16,3-4 9-16,0 7-13 0,-3 3 13 0,0-4 0 16,-1-12 0-16,-3 13 0 0,4-6 0 0,-4 5 0 0,4-5 0 0,-4-1 0 15,4-6 0-15,-1 3 10 0,4-6-2 0,-3 7 0 16,3-14-8-16,0 7 0 0,1 0 0 0,2 0 0 16,-6-6 0-16,3 6 0 0,-3-3 0 0,-1-3 0 15,1 6 0-15,-4 6 0 0,-3-12 0 16,3 6 0-16,-7 0 0 0,-7 0 0 0,0 0 0 0,0 0 0 15,0 0 0-15,0 0 0 0,0 0 0 0,0 0 0 16,3-3 15-16,-3-13 1 0,0 16 0 0,-7-9 0 16,4 5-16-16,-4-2 0 0,3 3 0 0,-3-10 0 15,0 4 0-15,0 0 14 0,0-1-4 0,0 1-1 16,0-7-1-16,0 7-8 0,-4-4 12 0,1-2-4 16,3 2-8-16,-4-3 0 0,4 7 0 0,-4-7 0 15,1 4 0-15,3-1 0 0,-4 4 0 0,1 6 0 16,3-7 0-16,-1 4 0 0,1-4 0 0,0 1 0 0,0 9 10 0,7 0 3 15,-3-3 1-15,3 3 0 0,-7 0-14 0,7 0 0 16,0 0 0-16,0 0 0 0,-7 0-14 16,7 0-6-16,0 0 0 0,0 0-1 0,-7 3 21 0,7-3 0 15,-4 6 0-15,4-6 0 0,0 13 0 0,0-13-9 16,0 16 9-16,4-13-10 0,-1 6 10 16,1-3 0-16,-1-6 0 0,4 10 0 0,0 9 0 15,0-13 0-15,4 3 0 0,-4 1 0 0,0-1 0 0,0 10 0 16,4-10 0-16,-4 1 0 0,0-1 0 0,0 7-13 15,-4 3 5-15,1-4 8 0,-1-5 0 0,1-1 0 0,-4 10 12 16,0-3-4-16,0-4-8 0,0 4 0 0,0-7 0 0,-4 7 0 16,1-4 0-16,-1 1 8 0,-3 0-8 0,4-4 8 15,-4 0-8-15,0 1 0 0,0-1 0 0,0-3 0 16,0 1 0-16,-4-4 0 0,4 6 0 0,-4 1 0 16,1-10 0-16,-1 6 0 0,4-6 0 0,0 0 0 15,0-6 0-15,0 6-14 0,0-10 3 0,3 10 1 31,1-9-174-31,-4-1-36 0</inkml:trace>
  <inkml:trace contextRef="#ctx0" brushRef="#br0" timeOffset="2127.27">21248 2021 748 0,'0'0'33'0,"0"0"7"0,0-7-32 0,-4-2-8 0,1 6 0 0,3 3 0 16,0-10 286-16,0 4 55 0,3-3 11 0,1 5 3 15,-4-5-278-15,7 9-55 0,0-12-11 0,-7 12-3 16,0 0-8-16,0 0 8 0,0 0-8 0,3 0 8 16,5 0 0-16,-1 12 0 0,-4-9 0 0,1 7 0 15,-1 5 3-15,-3-2 0 0,0 9 0 0,0 0 0 16,0-3 35-16,0 6 7 0,-3 3 2 0,-1-3 0 0,1 0-4 15,-1 3-1-15,-3-3 0 0,0-3 0 0,0 13-11 16,-4-16-3-16,4 6 0 0,0 3 0 0,0-6-22 0,-3 6-5 16,2-9-1-16,-2 9 0 0,-1-9 4 0,4 3 0 15,0 0 0-15,0-3 0 16,0-4-64-16,0 4-12 0,7 0-2 0,0-10-1 16,-3 4-112-16,3-13-22 0,0 0-5 0,0 0-688 0</inkml:trace>
  <inkml:trace contextRef="#ctx0" brushRef="#br0" timeOffset="2363.61">20846 2281 230 0,'7'-19'10'0,"-7"10"2"0,0 2-12 0,3-2 0 0,1-1 0 0,3 1 0 15,3 0 404-15,1-1 79 0,3 7 15 0,0 3 3 16,4-6-356-16,-1 0-71 0,1 6-14 0,0 0-4 16,6 0-23-16,1 0-5 0,3 0 0 0,1 0-1 15,-1 6-16-15,0-6-3 0,0 0-8 0,0 0 12 16,1 6-12-16,-1-6 8 0,-3-6-8 0,-1 0 0 16,-3 2-27-16,-3 4-11 0,3-9-2 15,-7 3-1-15,4-7-143 0,-4 4-28 0,0-4-5 0,-3 4-2 0</inkml:trace>
  <inkml:trace contextRef="#ctx0" brushRef="#br0" timeOffset="2917.46">21505 2406 1036 0,'0'0'92'0,"0"0"-73"0,0 0-19 0,0 10 0 15,0-4 234-15,0 3 43 0,4 10 9 0,-1-13 2 16,1 7-221-16,3-4-44 0,-3 4-9 0,3-4-2 16,-4 4-12-16,1-4 8 0,-1 1-8 0,-3-4 0 15,4 3 13-15,-1-2-3 0,-6 5-1 0,3-12 0 16,0 0 27-16,0 0 6 0,-4 0 1 0,4 0 0 16,0 0 14-16,0 0 3 0,0 0 1 0,0 0 0 15,0 0-8-15,-3 0-1 0,-4-9-1 0,3 6 0 16,1-4-6-16,-1-2-1 0,0 0 0 0,4-1 0 15,0-6-8-15,-3 4-3 0,3-4 0 0,0 1 0 16,3-4-16-16,-3 6-3 0,8-3-1 0,-5 1 0 0,-3-13-2 16,4 12-1-16,3-3 0 0,-4-3 0 15,4 6-10-15,0-9-12 0,0 7 2 0,4 2 1 0,-1-3 9 16,1 0 0-16,3 4-9 0,0 2 9 16,7-6 0-16,-3 4 0 0,0 8 0 0,-1-2 0 0,5-4-10 15,-1 7 10-15,-7-3 0 0,0-1-9 0,-3 7 9 0,3 3 0 16,-4-6-9-16,1 0 9 0,-11 6-12 0,0 0 3 15,10 12 0-15,-6-12 0 16,-4 0-51-16,3 3-9 0,4 7-3 0,-7-10 0 16,0 0-140-16,0 9-29 0,0-9-6 0,4 6-1 0</inkml:trace>
  <inkml:trace contextRef="#ctx0" brushRef="#br0" timeOffset="3395.02">22031 2130 460 0,'0'0'41'0,"0"0"-33"0,0 0-8 0,0 0 0 15,0 0 280-15,0 0 55 0,0 0 10 0,0 0 3 16,-4 7-234-16,1 2-46 0,3 0-10 0,-4 7-2 16,4-7-15-16,-7 7-3 0,4-3-1 0,-1 2 0 15,4-2-22-15,-7 9-5 0,4-10-1 0,-4 13 0 16,3-15-9-16,4 9 0 0,-3 0 0 0,-4-4 0 0,3-5 0 0,4 8 12 15,4-2-12-15,-4-3 12 16,0 2 4-16,3 4 0 0,4-3 1 0,-3-7 0 0,-1 1 7 0,4 8 2 16,0-8 0-16,0-1 0 15,0 1-26-15,4-4 0 0,-4 3 0 0,4-2 0 0,-1-4 11 0,1-3-3 16,-1 0-8-16,1 0 12 16,-4-3-12-16,4-4 0 0,-1-2 0 0,-3 3 0 15,0-4 0-15,-3 1 0 0,3-1 0 0,0-2 0 0,-7-1 0 0,3 1 0 16,8-13 0-16,-7 12 0 0,-1-3 10 0,1-9-1 15,3 7 0-15,0-1 0 0,3-6-9 0,-3 6 10 16,-3 9-10-16,3-5 10 0,0-4 1 16,0 10 0-16,-7 2 0 0,0 7 0 0,0 0 9 0,0 0 3 15,0 0 0-15,0 0 0 0,-7 7-23 0,7 8 0 0,0 4 0 16,0-6 0-16,-4-1 0 0,4 1-8 0,8 6 8 0,-5-4 0 16,1 1 0-16,-1 6 14 15,4-7-2-15,4-5 0 0,3 9-12 16,-7-4 0-16,-7-2 0 0,7 3 0 0,4-7 0 15,-4 10 0-15,-4-3 0 0,1-13 0 16,-4 9-96-16,7-2-26 0,0-7-5 0,-7-3-849 0</inkml:trace>
  <inkml:trace contextRef="#ctx0" brushRef="#br0" timeOffset="3794.7">22426 2460 2127 0,'25'-4'47'0,"-25"4"9"0,0 0 3 0,0 0 1 0,7-6-48 0,3 6-12 0,1 0 0 0,0 0 0 16,-1 0 37-16,4 0 6 0,0 0 1 0,1 0 0 16,-5 0-23-16,4 0-4 0,4 0-1 0,-4-9 0 0,0-1-16 0,0 7 0 15,0-3 0-15,4 0 0 0,3-4 0 0,-7 1-14 16,0-1 1-16,0 1 0 0,4 0 13 0,-4-7-9 15,-7 7 9-15,0-1-8 0,7-9 8 0,-7 10 0 16,-3-7 8-16,-4-3-8 0,-4 1 14 0,4 2-2 16,0-3 0-16,-3 7 0 0,-8-4 23 0,-3 6 4 15,4-5 1-15,-1 2 0 0,-3 4-16 0,-4 3-4 16,4-1 0-16,-3 7 0 0,-1 7-6 0,-3-1-2 16,0-3 0-16,-1 16 0 0,5-4-12 0,-4 1 0 15,-1-3 0-15,-2 12 0 0,6-6 0 0,4 9 0 16,3-9 0-16,-3 3 0 0,4 6 31 0,3-9 0 0,10 9 0 15,1-9 0-15,-1 6-31 0,4 0 0 0,4 0 0 0,3 3 0 32,-3-9-20-32,6 0-9 0,1 0-3 0,3-4 0 15,4-5-72-15,-1-1-14 0,5 0-3 0</inkml:trace>
  <inkml:trace contextRef="#ctx0" brushRef="#br0" timeOffset="21301.31">1912 6373 172 0,'0'0'8'0,"0"0"1"15,0 0-9-15,0 0 0 0,0 0 0 0,0 0 0 16,4-6 232-16,6 3 44 0,1-4 8 0,-8 1 3 16,8 3-201-16,-1 3-40 0,-10 0-8 0,11-6-2 0,-11 6-12 0,0 0-4 15,0 0 0-15,0 0 0 0,0 0 37 0,0 0 7 16,0 0 2-16,0 0 0 0,4 0 12 0,-4 0 2 16,10 0 1-16,-10 0 0 0,11 0-14 0,-8 6-3 15,8-6-1-15,-11 0 0 0,10 3-3 0,-10-3 0 16,4 0 0-16,3 6 0 0,4-6-25 0,-11 0-6 15,7 0-1-15,-7 0 0 0,0 0-16 0,7-6-3 16,-7 6-1-16,10 0 0 16,1 0-8-16,-11 0 0 0,7 0 0 0,4 6 0 0,-11-6 15 0,10 0-3 15,1 7 0-15,-8-4 0 0,4 3 5 0,4-3 1 16,-4-3 0-16,3 0 0 0,1 6 6 0,-7-12 0 16,6 6 1-16,8 0 0 0,-11-3 3 0,11-3 0 0,-11 6 0 15,10-3 0-15,1-4-8 0,-1 1-2 16,-2 3 0-16,-1-3 0 0,0 6 1 0,3-10 0 0,-2 7 0 0,-1-6 0 15,0 2-3 1,3-2 0-16,-2 0 0 0,-5 2 0 0,-3-2 7 0,4-4 1 0,-4 4 0 0,3-7 0 16,-10 10 0-16,4-3 0 0,-4-4 0 0,0-3 0 15,3 1-13-15,-3 5-3 0,-3-8 0 0,3 5 0 16,0-9-8-16,-4 3 0 0,-3 0 0 0,4-6 0 16,-8 6 0-16,11-9 0 0,-10 9 0 0,6-6 0 15,-3-3 0-15,4 3 0 0,-5 6 0 0,5 0 0 16,-8 1 8-16,8 2-8 0,-8 0 8 0,4-3-8 15,4 7 10-15,-1-4-10 0,-6 1 12 0,10 2-12 16,-11 4 9-16,11-7-9 0,-4 6 0 0,4-5 9 0,0 5-9 16,0 1 0-16,0 0 0 0,0-7 0 0,0 7 0 0,4-4 0 15,-4-3 0-15,4 7 0 0,3-7 0 0,-4 7 0 16,4-10 0-16,7 10 0 0,-3-7 0 0,-1 6 0 16,-3-8 0-16,11 8 0 0,-4 1 0 0,-3-1 0 15,3-5 0-15,0 15 0 16,7-10 0-16,-7 1 0 0,7 0 0 0,-3 9 0 0,3-10-8 0,0 10 8 15,-3-6-10-15,3 3 10 0,0 3 0 0,4 0-9 16,-4-7 9-16,-3 7 0 0,3 0 0 0,4 0 0 16,-4 0 0-16,-3 7 0 0,3-7 0 15,0 3 0-15,-7-3 0 0,4 6-8 16,3-6 8-16,0 3 0 0,-7 4 0 0,7 2 0 0,-7-3 0 0,1 7 0 16,-5-13 0-16,4 9 0 0,4 7 0 0,-11-7-8 15,11 1 8-15,-11 5 0 0,3-5 0 0,1-1 0 16,-1 10 0-16,1-10 0 0,-8 7 0 0,5-7 0 15,-1 7 0-15,0-3 0 0,3 2 0 0,-10-5 0 0,11 9 0 0,-8-10 0 16,-3 7 0-16,0-4 0 0,4 4 0 16,-4 3 0-16,0-4 0 0,0-2 0 0,0 3 0 0,-4 2 0 15,4-2 0-15,-3 3 0 0,-4 0 0 0,3 0 0 16,-6-4 0-16,3 10 0 0,0-12 0 0,-4 6 0 16,4 6 0-16,0-6 0 0,-4 3 0 0,-6-1 0 15,10-2 0-15,-4 3 0 0,-3-3 0 0,3 0 8 16,1 0-8-16,-4 0 0 0,3-1 0 0,0-2 0 15,1 3 10-15,-1-4-2 0,-3-5-8 0,4 9 12 16,6-4-12-16,-7 4 0 0,-3-9-12 0,7 8 12 16,4-8 0-16,-4 6 0 0,7-7 0 0,-4 7 0 15,1-7 0-15,3 0 0 0,0 4 0 0,0-4 0 16,3-2 0-16,1 2 0 0,3-3 0 0,3 4 0 0,1-7 9 0,-4 6-9 16,11-2 8-16,-4-4-8 0,0 3 0 0,7-6 8 15,-7 3-8-15,0 3 0 0,7 1 0 0,1-4 8 16,-8-3-8-16,7 0 0 0,-7 6 0 0,0-3 8 15,7-3-8-15,-7 6 0 16,-3-6-16-16,-1 4-8 0,5-4-1 0,-5 6-1 16,1-3-142-16,-8-3-28 0,8 9-5 0,-8-9-1012 0</inkml:trace>
  <inkml:trace contextRef="#ctx0" brushRef="#br0" timeOffset="22434.98">2649 6752 576 0,'0'0'51'16,"0"0"-41"-16,0-3-10 0,0-3 0 15,0 6 191-15,0 0 36 0,0 0 7 0,0 0 2 16,0 0-147-16,0 0-29 0,0 0-5 0,0 0-2 0,0 0-6 0,0 0-2 16,7 9 0-16,-7-2 0 0,0 2-5 0,0 7-2 15,0-4 0-15,0 4 0 0,0 3-5 0,4-3-1 16,-4-4 0-16,7 13 0 0,-7-6 0 0,4 0-1 15,-1 3 0-15,4 0 0 0,-3-4 7 0,3 8 2 16,-4-1 0-16,4-7 0 16,-3 1-2-16,-4 6 0 0,3-6 0 0,4 6 0 0,-7-3-13 0,0 3-2 15,0 0-1-15,0 0 0 0,0-3-2 0,0 4 0 16,4-1 0-16,-4-7 0 0,0 1 16 0,0 6 4 16,0-12 0-16,0 3 0 0,0 2-32 0,0 1-8 15,0-3 0-15,0-7 0 0,0 1 0 0,0 5 0 16,-4-5 0-16,4-10 0 0,0 0 0 0,0 0 12 15,0 0-4-15,0 0 0 0,0 0 11 0,0 0 2 0,-7 0 1 0,7 0 0 16,-3-7 10-16,-1 4 3 0,-6-12 0 16,3 5 0-16,3 1-23 0,-6-7-4 0,-1 4 0 0,7 2-8 15,-6-5 8-15,-4 5-8 0,3 4 0 0,1-7 0 16,6 7 0-16,-7-3 8 0,1 6-8 0,-1-4 0 16,1-2 10-16,6 9-10 0,-6-6 8 0,10 6-8 15,-4-4 8-15,4 4-8 0,0 0 8 0,0 0-8 16,0 0 0-16,0 0 0 0,0-6 0 15,0 6 0-15,0 0 0 0,0 0 0 0,0 0 0 0,0 0 0 16,0 0-8-16,0 0 8 0,0 0 0 0,0 0 0 16,0 0 0-16,0 0 0 0,0 0 0 0,4 6 0 15,-1-2 0-15,4 11 0 0,-3-5 0 0,3 5 0 16,3-2 0-16,-6-4 0 0,-1 7 0 16,8 0 0-16,-4-4 0 0,0 4 0 0,0-7 0 0,4 7 8 0,-8-7-8 0,8 1 8 15,-8-1-8-15,8-6 8 0,0 4 0 0,-1-1 0 16,1-6 0-16,3 0 0 0,-4-6 21 0,5 6 4 15,-1-7 1-15,3 4 0 16,-3-3-18-16,0-4-3 0,-3 7-1 0,3-3 0 0,-3-3-12 0,-1-1 9 16,-6 1-9-16,6-1 8 15,1 1-70-15,-7 0-14 0,3-7-4 0,0-3-1278 0</inkml:trace>
  <inkml:trace contextRef="#ctx0" brushRef="#br0" timeOffset="28303.6">1506 11773 1785 0,'-3'0'159'0,"-4"3"-127"0,-4 3-32 0,8 4 0 15,-11-7 60-15,3 9 5 0,0-2 2 0,1-1 0 31,-4 1-95-31,3-1-20 0,1-6-3 0,2 3-1 0,-2 4 52 0,-1-1 0 0,4-3 12 0,4-2-3 16,-1 2 27-16,-3-3 6 0,4 6 1 0,3-2 0 16,3 2-19-16,-3 1-3 0,7-1-1 0,-3 0 0 15,-4 7-20-15,10-3 9 0,-6 9-9 0,3-4 0 16,3 1 0-16,-6 0 0 0,7 0 0 0,-1 6 0 16,-3-9 0-16,4-4 0 0,6 4 0 0,-9-7 0 15,9 1 0-15,-10-1 0 0,11-9 0 0,-4 6 0 16,0-12 0-16,0 6 0 0,4-3 0 0,-4-7 0 15,-3-2 11-15,3 2 1 0,-4-2 1 0,1-4 0 0,3-3 20 16,-4 4 4-16,1-4 1 0,-7 0 0 0,-1 3-13 16,4-2-2-16,-3-1-1 0,-4-6 0 0,0 6 7 0,-4 0 2 15,4 3 0-15,-10-2 0 0,6-7-7 0,-3 12-2 16,-4-3 0-16,8-3 0 0,-11 4-7 0,3 2-2 16,4-2 0-16,0 5 0 0,-3 1-13 0,-1-1 0 15,7 4 8-15,-6 6-8 0,-1-9 0 0,4 9-10 16,4 0 2-16,-1-3 0 0,-6-4-12 0,10 7-1 15,0 0-1-15,0 0 0 16,0 0-31-16,0 0-7 0,0 0 0 0,0 0-1 16,0 0-35-16,0 0-8 0,3 10 0 0,4-1-509 0,-3-3-102 15</inkml:trace>
  <inkml:trace contextRef="#ctx0" brushRef="#br0" timeOffset="29075.97">2018 11647 2091 0,'0'0'92'0,"-7"-6"20"0,3 3-89 0,-6-3-23 0,-1-1 0 0,8 7 0 31,-8-3-56-31,4 3-16 0,3 0-4 0,1 3 0 16,-4-3 24-16,3 7 5 0,-3-7 1 0,4 9 0 15,3-9 16-15,0 0 3 0,0 0 1 0,0 0 0 0,-7 10 26 0,7-10 0 0,0 0 0 0,0 0 0 16,0 6 11-16,0-3 7 0,0-3 2 0,0 9 0 16,0-2 47-16,-4 2 9 0,4 0 3 15,4 1 0-15,-4-4-11 0,0 7-1 16,0-4-1-16,0 1 0 0,0 5-32 0,0-5-6 15,0 8-2-15,0-2 0 0,7 0-10 0,-7-4-1 0,0 4-1 0,3 3 0 16,-3-4-14-16,7-2 9 0,4 3-9 0,-8-7 8 16,1 1-8-16,3-1 0 0,4-3 9 0,-8-3-9 15,8 7 9-15,-1-10-9 0,-6 0 12 0,6 0-12 16,1 0 14-16,3-3-4 0,-3-7-1 0,-1 4 0 16,-6-3 7-16,6-1 0 0,5 1 1 0,-5-7 0 15,1 7-5-15,-1-4 0 0,-6-3-1 0,6 7 0 0,-6 0-11 16,3-7 8-16,4 6-8 0,-8 1 8 0,-3-7-8 15,4 7 12-15,-4 0-12 0,7-4 12 0,-7 1-12 0,0 2 0 16,0 1 9-16,-7 6-9 0,7-7 0 0,-4 4 0 16,4 6 0-16,0-10 0 0,-3 10 12 0,3 0-3 15,0 0 0-15,0 0 0 0,0 0 4 0,0 0 1 16,0 0 0-16,0 0 0 0,0 0-14 0,0 10 0 16,3-1 0-16,-3 1 0 0,4-1 0 15,3-3 0-15,3 4 0 0,-6-1 0 0,6-3 0 0,-6-2 0 16,3 5 0-16,4 0 0 0,-4-2 0 15,3-4 0-15,-3 3 0 0,7 3-10 0,-10-9 0 0,6 10 0 16,1-4 0-16,0-3 0 0,-1 4-1 0,-3-4 0 16,4-3 0-16,-1 6 0 15,1-3-24-15,0 3-5 0,-1-2 0 0,4 2-1 16,-3-6-95-16,-1 6-18 0,-3-6-4 0,1-6-1 0</inkml:trace>
  <inkml:trace contextRef="#ctx0" brushRef="#br0" timeOffset="29355.79">2367 11246 2538 0,'0'0'112'0,"-7"3"24"0,4-3-109 0,-4 6-27 16,3-2 0-16,4-4 0 0,4 9 0 0,3 0-20 15,-7 4 3-15,3-1 1 16,4 4-12-16,0-3-1 0,4 2-1 0,-1 4 0 0,1 0 20 0,3 6 10 16,0 3-10-16,4-3 10 15,-8 4-17-15,5 5 2 0,-5-6 1 0,4-3 0 16,-10 4-12 0,6 2-2-16,1-3-1 0,-1-9 0 0,1 6-41 0,-7-3-8 0,6-6-2 0,-6-7 0 15,3 7-162-15,-4-13-33 0</inkml:trace>
  <inkml:trace contextRef="#ctx0" brushRef="#br0" timeOffset="29566.93">2307 11578 2073 0,'0'0'184'0,"0"0"-147"0,0 0-29 0,0-3-8 15,0-9 116-15,0 2 23 0,7 7 4 0,0-6 1 31,4-1-144-31,3-5-20 0,-3 5-8 0,-1 1-1 0,8-7 12 0,3 7 2 0,-7-10 1 0,7 10 0 16,-7-7 3-16,8 7 1 0,-5-4 0 0,1-3 0 31,-1 1-17-31,1 5-3 0,-4 1-1 0,0-1 0 16,0 1-124-16,4 0-25 0,0 2-4 0,-1-2-646 0</inkml:trace>
  <inkml:trace contextRef="#ctx0" brushRef="#br0" timeOffset="29963.08">3090 11042 2192 0,'0'0'97'0,"-10"0"20"0,6 0-93 0,-6-6-24 16,3 6 0-16,7 0 0 16,0 0-26-16,0 0-10 0,-4 0-1 0,4 0-1 15,0 0-18-15,0 0-3 0,0-9-1 0,0 9 0 0,0-4 48 0,0 4 12 0,0 0 0 0,0 0 0 16,0 0 0-16,0 0-13 0,0 0 5 0,0 0 8 16,-3 4-12-16,3 5 12 15,-8 0-12-15,5 7 12 0,3 0 12 0,0-4 11 0,-7 10 1 0,3-3 1 16,1 3 11-16,3 3 3 0,-7 3 0 15,3-3 0-15,4 0-26 0,0-3-5 0,-7 3 0 0,7 1-8 16,0-8 8-16,0 7-8 0,7-6 0 0,-7 0 0 16,0-3 0-16,4-4 0 0,6 4 0 0,-6-7 0 15,3 1-12-15,4-1 3 0,-4-2 1 0,10-4 0 16,-3-3-24 0,0 0-4-16,1-3 0 0,2-4-538 0,1 4-107 0</inkml:trace>
  <inkml:trace contextRef="#ctx0" brushRef="#br0" timeOffset="30430.53">3418 10964 288 0,'-14'6'25'0,"11"-3"-25"0,-8 4 0 0,8 2 0 15,-8 0 424-15,1 10 80 0,-5 0 16 0,5 3 4 32,3-3-485-32,3 0-97 0,-6-1-19 0,6 7-4 15,-6-6 40-15,10 9 8 0,-8-9 1 0,5 6 1 0,3-6 31 0,0 0 8 0,0 3 1 0,3-10 0 16,5 4 4-16,-5-3 1 0,8-1 0 0,-1-2 0 15,1-1-14-15,-1-6 0 0,8 3 8 0,3-6-8 32,-7-6-24-32,0 6-7 0,4-3-1 0,-4-3-1 0,-3-4-6 15,3 1-1-15,-4 0 0 0,1-1 0 0,-4-6 48 0,0 4 8 0,-3-4 3 16,-4 1 0-16,0-4 29 0,0 0 7 0,0 3 1 0,-4-3 0 16,-3-6-10-16,4 7-2 0,-1-1 0 0,-7 0 0 15,4 0-28-15,0 0-5 0,-3-3-2 0,-1 10 0 16,1-7-1-16,-1 3 0 0,0-2 0 0,4 8 0 15,-3-6-8-15,-1 7 8 0,-3 0-8 0,4 2 8 16,-1 4-8-16,0-3 0 0,1 3 0 0,6-3 0 16,-6 6-19-16,10 0-9 0,-4 0-1 0,4 0-576 15,-10 0-115-15</inkml:trace>
  <inkml:trace contextRef="#ctx0" brushRef="#br0" timeOffset="31143.71">3591 10873 2322 0,'0'0'51'0,"0"0"10"0,0 0 3 0,0 0 1 0,0 0-52 0,0 0-13 15,-7 9 0-15,7-9 0 16,0 0-48-16,0 0-13 0,0 0-3 0,0 7 0 0,0 2 47 0,7-6 9 0,-7 7 8 0,7-1-12 15,0 0 12-15,-3 4 0 0,3-1 0 0,-3-2 0 16,-1-1 0-16,4 1 0 0,-3-4 0 0,3 3 0 16,-4 1 16-16,-3-10 9 0,7 6 2 0,-7-6 0 15,0 0 5-15,0 0 2 0,0 0 0 0,0 0 0 16,0 0 8-16,0 0 2 0,0 0 0 0,0 0 0 16,0-9-12-16,0-7-3 0,-7 7 0 0,4-1 0 15,3-6-5-15,0-2 0 0,-7 2-1 0,7-3 0 16,-4 0-15-16,4 0-8 0,4 1 8 0,-4-1-8 15,0-3 0-15,7 3-15 0,-7 7 3 0,3-4 0 16,4 0 12-16,-7 7 0 0,4-1 0 0,-1 10 0 16,-3 0 0-16,0 0 0 0,0 0 0 0,0 0 0 0,0 0 0 0,11 0 0 15,-11 0 0-15,7 0 10 0,7 7-10 0,-10-4 0 16,-4-3 0-16,7 6-11 16,3-3 11-16,-3 3 0 0,-7-6 0 0,7 4 0 15,4 2 0-15,-8-6 0 0,8 6 0 0,-7-3 0 0,-4-3 0 0,7 0 0 16,3 0 0-16,-10 0 0 0,0 0 0 0,0 0 0 15,0 0 0-15,0 0 0 0,0 0 0 0,0 0 0 16,4 0 0-16,-4 0 0 0,0 0 8 16,3-9 0-16,4 3 0 0,-7 2 0 0,0-5 2 15,0 0 1-15,0-1 0 0,4-5 0 0,3-1 1 0,-7 6 0 0,3-8 0 16,1 5 0-16,3-3-12 0,-3 7 0 0,3 0 0 0,3-7 0 16,-6 7 0-16,6-1 0 0,1 4 0 15,-4-4-11-15,4 1 3 0,-4 6 0 0,7-3 0 0,-4 6 0 16,1 0 8-16,3 0 0 0,-11 6 0 15,5-3 0-15,2 6 8 0,-3-2 3 16,0-4 1-16,-3 3 0 0,3 4-12 0,0-1 0 16,0 0 0-16,4 7 0 0,-8-7 0 0,8 1 8 0,-8-1-8 0,4 7 8 15,4-4 0-15,-8-2 0 0,8-1 0 0,-1 7 0 16,-6-7-8-16,7 1 0 0,-8 5 0 0,4-5 0 16,4-1-10-16,3 1-1 0,-11-1 0 0,4 0 0 15,1-2-23 1,2-4-5-16,1-3-1 0,-4 6 0 15,7-6-78-15,-4 0-16 0,-3-6-3 0,4 3-1 0,-4-7-56 0,4 4-11 16,-4-3-3-16,3-1 0 0</inkml:trace>
  <inkml:trace contextRef="#ctx0" brushRef="#br0" timeOffset="32226.83">4195 10603 2098 0,'0'0'46'0,"0"0"10"0,-11 0 1 0,7 0 3 0,-3 0-48 0,7 0-12 0,-3-6 0 0,-4 6 0 15,0 0 16-15,7 0 2 0,0 0 0 0,0 0 0 16,-7-3-18-16,7 3 0 0,7-6-11 0,-4-4 11 16,8 4-22-16,-8-4 2 0,4 1 1 0,8 6 0 0,-12-7 19 0,4 1-8 15,4 3 8-15,-4-4 0 0,3 4 0 0,1 3 0 16,0-3 0-16,-8-4 0 0,4 7 8 0,4-3 8 16,-11 3 1-16,7-3 1 15,0-4 12-15,-4 10 2 0,4-6 1 0,-7 6 0 16,4-10 4-16,-1 7 1 0,-3-3 0 0,7-3 0 0,-7 5-17 15,0-2-3-15,4-3-1 0,3 3 0 0,-7 2-17 0,0-2 0 16,0-3 0-16,0 6 0 0,0-4 0 0,0 7-11 16,0-3 2-16,0-3 0 0,-7-4-10 0,3 10-1 15,4-9-1-15,-10 9 0 0,6-6 21 0,-6 6 0 16,-1-3 0-16,8 3 0 0,-8 0 0 0,1 0 0 16,-5 3 0-16,5 3 8 0,-4 3 4 0,3 1 1 0,1-1 0 15,-1 7 0-15,0-3 10 0,8 8 1 16,-8-2 1-16,8 0 0 0,3 0-13 0,0 6-4 15,0-6 0-15,7 0 0 0,0-1-8 0,-7 8-11 16,10-8 3-16,-6 7 0 0,-1-6-12 0,5 6-3 16,-5-6 0-16,4 0 0 15,-3-3-5-15,3-4-2 0,-4 4 0 0,1 0 0 16,3-7-6-16,-7 0-2 0,3 1 0 0,-3-10 0 16,7 3-4-16,0-3-1 0,1 0 0 0,2-10 0 15,1 7-20-15,3-12-4 0,0 5-1 0,0-5-485 0,7 2-98 0</inkml:trace>
  <inkml:trace contextRef="#ctx0" brushRef="#br0" timeOffset="32743.96">4628 10177 2127 0,'-14'-10'94'0,"14"10"20"0,-7 0-91 0,0 0-23 16,0 0 0-16,4 0 0 0,3 0 0 0,0 0 8 16,-11 0-8-16,11 0 0 0,0 0 0 0,0 0-12 15,-3 3 2-15,3-3 0 0,0 0 10 0,-4 7 11 16,0 2-3-16,1 1 0 0,3-1 5 0,-7 0 1 0,3 1 0 16,-3 5 0-16,0-5 2 0,0 9 0 15,-3-4 0-15,3 1 0 0,0 3-6 0,-4 0-1 0,-3-1 0 0,0 1 0 16,3-3-9-16,1-3 10 15,6-1-10-15,-7-3 10 0,4-5 5 0,7-4 1 0,0 0 0 16,0 0 0-16,0 0 9 0,0 0 3 0,11 6 0 16,7-12 0-16,-4 6-28 0,0-10 0 0,7 7 0 15,-3-3 0-15,-1 0 0 0,8 2 0 0,-11-2-8 0,7 6 8 16,-7 0 0-16,0 0-9 0,1 0 9 0,-5 0 0 16,1 0-13-16,-1 0 4 0,-10 0 1 0,11 6 0 15,-11-6 8-15,7 4-8 0,0 2 8 0,-7-6-8 16,4 9 25-16,3-3 6 0,-4 4 1 0,4-7 0 15,-3 6-5-15,-1-2-1 0,4-4 0 0,-7 6 0 16,4-2 5-16,3 2 1 0,-7 0 0 0,0 7 0 16,3-7 4-16,-3 7 2 0,0-3 0 0,-3-4 0 15,3 10-18-15,-7-3-3 0,3 2-1 0,-3-2 0 0,0 3-8 16,-3 0 0-16,3-4 0 0,-4-2 0 0,-3 3 0 0,0 2 0 16,3-8 0-16,-6 5 0 15,6-5-30-15,-10-1-8 0,7-2-2 0,-4-4-749 16,4-3-151-16</inkml:trace>
  <inkml:trace contextRef="#ctx0" brushRef="#br0" timeOffset="115421.52">10696 4742 748 0,'0'0'67'0,"0"-6"-54"15,7-3-13-15,-7-1 0 0,0 1 102 0,0-1 18 16,4 7 3-16,-1-6 1 16,-3-4-91-16,0 10-17 0,0-6-4 0,0 3-1 0,0 6 29 0,0 0 5 15,-3-10 2-15,3 10 0 0,0 0 14 0,0 0 3 16,-7 0 1-16,0 0 0 0,0 0 10 0,0 0 1 16,-4 0 1-16,0 0 0 0,-6 10-2 0,3-10-1 15,0 6 0-15,-4 3 0 0,-10-9-30 0,7 3-5 16,3 4-2-16,-3 2 0 0,-4 0-16 0,0-2-3 15,1 2-1-15,-1-6 0 0,0 7 11 0,1-1 3 0,-1 4 0 0,-3-4 0 16,3 4-23-16,0 2-8 16,4-5 0-16,0-1 9 0,3 7-9 0,4-4 10 0,0-2-10 0,3-1 10 15,1 7-10-15,3-7 8 0,3 7-8 0,1-7 8 16,3 1-8-16,3-1 8 16,1 1-8-16,3-1 8 0,0 0-8 0,0 1 10 0,4-4-10 0,3 3 10 15,3-9-10-15,-3 10 12 0,8-4-12 0,-5-3 12 16,11 7-4-16,1-10-8 0,-5 6 12 0,1 3-4 15,0-9 0-15,3 0-8 0,-3 3 12 0,-4 4-4 16,-3 2-8-16,-1-3-16 0,4 4 4 0,0-7 1 16,-6 6 11-16,2 1 0 0,4-1 0 0,1 7 0 15,-8-7 12-15,0 1-3 0,-4 5 0 0,4 4 0 16,4-9-9-16,-7 8-12 0,-4-2 2 0,0 0 1 16,0-4 9-16,0 7 0 0,-4-3 0 0,5 9 0 0,-8-6 10 0,3 0 4 15,4-1 1-15,-7 1 0 0,-7 6-15 0,7-6 9 16,0 0-9-16,0 3 8 0,0 0 1 0,-3-13 0 15,3 7 0-15,0 3 0 0,0-4 6 0,-4-5 1 16,0 5 0-16,1-2 0 0,3 6-7 0,0-13-1 16,-7 3 0-16,0 1 0 0,3 6 4 0,1-7 0 15,-4 0 0-15,0-5 0 0,0 5 22 0,0-3 5 16,-4-6 1-16,-3 10 0 0,0-10-25 0,-4 6-5 16,0-12-1-16,-6 6 0 0,-4-10 6 15,-4 10 1-15,-3-9 0 0,-1 3 0 0,-3-4-16 0,1 1 0 16,-5 6 0-16,1-7 0 0,-4-2 0 15,0 2 0-15,-3 1 0 0,-4 9 0 16,-4 0-77-16,-2-10-15 16,-5 20-4-16,18-10-1169 0</inkml:trace>
  <inkml:trace contextRef="#ctx0" brushRef="#br0" timeOffset="129345.06">11254 4940 748 0,'-14'-3'67'0,"10"3"-54"0,-3-6-13 0,3 6 0 16,1 0 249-16,-4 0 47 0,3-4 10 0,-3 4 2 15,7 0-212-15,0 0-43 0,-3-6-8 0,3 6-1 16,0 0 0-16,-4-3 0 0,1-3 0 15,-1 6 0-15,1-10-12 0,3 10-3 0,0-9 0 0,0 3 0 16,3 6-21-16,-3 0-8 0,4-10 0 0,3 1 9 16,-4 9-9-16,1-10 0 0,-4 10 0 0,0 0 0 15,0 0 0-15,0 0 0 0,0 0 0 0,7 0 0 16,0 0-13-16,-7 0 5 0,0 0 8 0,0 0-676 16,0 0-128-16</inkml:trace>
  <inkml:trace contextRef="#ctx0" brushRef="#br0" timeOffset="129759.8">11176 5385 1958 0,'4'-3'174'0,"-1"-3"-139"0,-3-4-35 0,0 10 0 15,0 0 182-15,4-6 30 0,-1 6 5 0,-3 0 2 16,7-3-175-16,4 3-36 0,-4-6-8 0,0 6 0 16,-7 0 0-16,10 0-11 0,1 0 3 0,0 6 0 15,-4-6-45-15,-7 0-9 16,7 3-2-16,-4 3 0 15,4-2-169-15,-7-4-35 0,0 0-6 0,0 0-555 0</inkml:trace>
  <inkml:trace contextRef="#ctx0" brushRef="#br0" timeOffset="132336.4">11885 5614 806 0,'0'0'72'0,"0"0"-58"16,0 0-14-16,0 0 0 15,0 0 120-15,0 0 20 0,0 0 5 0,0 0 1 16,0 0-114-16,0 0-22 0,-3 3-10 0,3-3 8 16,0 0 1-16,0 0 0 0,0 0 0 0,0 0 0 15,0 0 10-15,0 0 1 0,0 0 1 0,0 0 0 0,0 0 18 0,0 0 3 16,0 0 1-16,0 0 0 0,0 0 15 0,0 0 3 16,0 0 1-16,0 0 0 0,0 0-14 0,0 0-2 15,7 0-1-15,-7 0 0 0,0 0-13 0,10-3-2 16,-10 3-1-16,7-6 0 0,-7 6-5 0,7 0 0 15,4 0-1-15,-1-6 0 0,1 6 1 0,0 0 1 0,-1-4 0 0,4 4 0 16,-3-6-9-16,3 6-1 16,0 0-1-16,-3-3 0 0,3-3-5 0,-4 6-1 0,5 0 0 15,-5 0 0-15,1-10 0 0,-1 10-8 0,4 0 12 0,-7 0-4 16,1 0-8-16,2-3 0 0,-3-3 0 16,-7 6 0-16,7 0 10 0,4 0 10 0,-4-3 1 0,3-3 1 15,-3 6-22-15,4 0 9 0,-4-10-9 0,0 10 0 16,4-6 10-16,-11 6-10 0,7-3 8 0,0-4-8 15,0 4 9-15,-4-3-9 0,1 3 10 0,0-3-10 16,-4-4 16-16,0 1-2 0,0 3-1 0,0-4 0 16,0 7 5-16,-4-3 1 0,4-13 0 0,-4 10 0 15,1-7-5-15,-1 6-1 0,1-8 0 0,-1-1 0 16,1 3-13-16,-1 7 11 0,-3-13-11 0,4 0 10 16,-1 3 3-16,1 0 1 0,-4 0 0 0,3-6 0 0,-3 6-2 0,0 1-1 15,0-1 0-15,3 3 0 0,-3-3 5 0,0 4 2 16,0-4 0-16,0 3 0 0,0 4-2 0,0-4-1 15,0 3 0-15,3-2 0 0,-3 5-15 0,4-5-16 16,-1-4 3-16,1 0 1 0,3 3 12 0,0 7 16 16,0-4-3-16,0-2-1 0,3 5-12 0,1-5-10 15,-1 2 2-15,-3-3 0 0,4 1 8 0,3 5 0 16,0-2 0-16,0-4 0 0,-3 7-9 16,3-1 9-16,3-5-10 0,-3-4 10 0,-3 3 0 0,3 7 0 15,0-4 0-15,0 4 0 0,0-7 0 0,4 7 0 16,-4 2 0-16,3 4 0 0,-3-3 0 0,4 3 0 15,0-3 0-15,3-4 0 0,0 1 0 0,0 6-9 16,3-4 9-16,1 1-12 0,3-3 12 0,0 6 0 16,4-7 0-16,0 4 0 0,0-4 0 0,-1 7 0 15,1-3 0-15,0-3 0 0,-1 2 0 0,-3 4 0 0,1-3 0 0,-1-3 0 16,-4 9 0-16,5 0 0 0,-8-10 0 0,0 10 0 16,3 0 0-16,-2 0 0 0,-5 0 0 0,1 0 0 15,-1 0 0-15,1 10 0 0,-4-10 0 0,4 6-8 16,-4 3 8-16,0-9 0 0,3 10 0 0,-3-1 0 15,0 0 0-15,0 1 0 0,4-1 0 0,-4 1 0 16,0 5 0-16,0 1 0 0,0-3 0 0,0 5 0 16,0-2 0-16,-3 3 0 0,-1 0 0 0,-3-4 0 15,0 4 0-15,0 0 0 0,4-3 0 0,-8 3 0 16,1-1 0-16,-1 1 0 0,1-3 0 0,-1 3 0 16,1-4 0-16,-1 4 8 0,1-3-8 0,-1-4 11 15,1 7-11-15,-4 3 12 0,3-3-12 0,-3-7 12 0,0 14-12 16,0-8 0-16,-4 1 0 0,8 6-11 0,-8 0 11 15,1 4 0-15,-1-11 0 0,0 7 0 16,4 4 0-16,-3-14 0 0,3 10 0 0,0-3 0 0,0-6 0 0,0 3 0 16,0 0 0-16,3 0 0 0,-3-4 0 0,3 4 0 15,4-3 0-15,-3-4 0 0,-1 4 0 0,4-7 0 16,0 1 0-16,0-1 0 0,0 1 0 0,4 2 0 16,-1-2 8-16,1-1-8 0,-1 0 0 0,5-6 0 15,-5 7 0-15,4 2-8 0,-3-2 8 0,3 2 9 16,3-2-1-16,-3-1-8 0,4-3 27 0,0 4-2 15,3-1 0-15,0 1 0 0,-4-1-25 0,8 1 0 0,-4-1 0 0,4 3 0 16,-1-2 0-16,1-1 0 0,0-6 0 0,3 7 0 16,-4-4 0-1,5-3 0-15,2-3 0 0,-3 0 0 16,8 0-47-16,-5 0-14 0,5 0-3 0,2-9-771 16,1 6-153-16</inkml:trace>
  <inkml:trace contextRef="#ctx0" brushRef="#br0" timeOffset="140593.62">13688 5144 115 0,'0'0'10'0,"0"0"-10"0,0 0 0 0,0 0 0 16,0 0 273-16,0 0 53 0,0-10 10 0,0 10 3 15,0 0-265-15,0 0-53 0,0 0-10 0,0 0-3 16,0 0-8-16,0 0 0 0,0 0 0 0,0 0 0 0,0 0 0 0,0 0 0 16,0 0 0-16,0 0 0 0,7 0 15 0,0 0 1 15,-7 0 0-15,10 0 0 0,1 0 28 0,0 4 7 16,-1-4 1-16,-3 0 0 0,7 0 5 16,1 0 2-16,-5 0 0 0,1 0 0 0,-1-4-18 0,1 4-3 15,3 0-1-15,-3 0 0 0,-1 0-5 0,1 0 0 16,-1-6-1-16,4 6 0 0,-3 0-7 0,0 0-2 15,3 0 0-15,0 0 0 0,-4 0-7 16,4 0-2-16,4-3 0 0,0 3 0 0,-1 0-5 0,1 0 0 16,3 0-8-16,0 0 12 0,4-6 0 0,-4 6-1 15,-3 0 0-15,0 0 0 0,3 6-3 0,0-6 0 16,0 0 0-16,0 0 0 0,-3 3-8 0,3-3 0 0,-3 0 9 0,-1 6-9 16,1-6 8-16,3 0-8 0,-7 0 8 0,4 0-8 15,3 0 12-15,-3 0-3 16,-1 0 0-16,1 0 0 0,-4-6 2 0,4 6 0 0,-1 0 0 0,-3-3 0 15,4-3-11-15,-4 6 0 0,4 0 0 0,-4-10 0 16,4 10 0-16,-4-9 12 0,3 6 0 0,1-4 0 16,-4 1 6-16,4 3 2 0,-4-3 0 0,3 3 0 15,-2-4-20-15,-5 4 0 0,4-3 0 0,-3 6 0 16,-1-3 0-16,-3-3 0 0,1 6 0 0,2 0 0 16,-10 0 0-16,0 0 10 0,0 0-10 0,0 0 8 15,7-4-8-15,-7 4 0 0,0 0 9 0,0 0-9 16,0 0 15-16,0 0-2 0,4-6 0 0,-4 6 0 15,0-9-13-15,0 2 8 0,0 4-8 0,0-3 0 16,0 3 9-16,0 3-9 0,-4-6 8 0,4-4-8 16,-7 7 8-16,4-3-8 0,-4 3 0 0,3-4 8 15,0 1-8-15,-3 3 0 0,-3 3 0 0,-1-6 8 0,4 6-8 0,-7-3 0 16,0 3 9-16,0-7-9 0,-4 7 12 0,1 0-3 16,2-3 0-16,1 3 0 0,0-6-9 0,-3 6 0 15,6-3 0-15,-3-3 0 0,0 6 0 16,3-4 10-16,1-2-10 0,3 6 10 0,-4 0 4 0,4-3 1 15,0-3 0-15,7 6 0 0,0 0-15 0,0 0-18 16,0 0 4-16,0 0 1 0,-4-7 13 0,4 7 0 16,0 0-10-16,0 0 10 0,7-3 0 0,4 3-11 15,0 0 11-15,-4 0-8 0,3 0 8 0,4 0 0 16,-3 3-9-16,7 4 9 0,-4-7 0 0,0 6 0 0,3-3 0 0,1 7 0 16,0-4 0-16,-4-3 0 0,3 6 0 15,-2-2 0-15,2-4 0 0,-3 3 0 0,0 3 0 0,1 1 0 16,2-10 0-16,-3 9 0 0,-3-9 0 15,3 10 0-15,-3-10 0 0,3 6 0 0,-4 3 0 16,4-9 0-16,-3 0 0 16,-4 10 0-16,0-10 0 0,4 9 0 0,-8 1-14 15,4-4 5-15,-3-3 1 0,3 6 0 0,-4 1 8 0,1-4 16 0,-1 3-4 16,-3 7-1-16,4-3-11 0,-1-4 0 0,-3-3 0 0,-3 4 0 16,3 5 0-16,0-5-16 0,-4-1 4 0,4 1 1 15,-3-1 35-15,-1 0 6 0,1 1 2 0,-8-1 0 16,4 1-32-16,-3-1-10 0,-1-3 0 0,0 4 0 15,1-4 10-15,-4-3 14 0,3 3-3 0,-3-2-1 16,3 5-10-16,-6-3 8 0,3 4-8 0,0-7 8 16,3 3-8-16,0 4 0 0,1-4 0 0,-1-3 0 15,1 6-31 1,6-9-5-16,4 0 0 16,0 0-1140-16</inkml:trace>
  <inkml:trace contextRef="#ctx0" brushRef="#br0" timeOffset="149778.9">15840 4573 1105 0,'0'0'48'0,"0"0"12"0,-4-3-48 0,-3 3-12 0,4-6 0 0,3 6 0 16,0 0 32-16,0 0 5 15,-4 0 1-15,4 0 0 0,0 0-14 0,0 0-2 0,0 0-1 0,0-10 0 16,4 10-6-16,-4 0-2 0,0 0 0 0,0 0 0 0,0 0-13 16,0 0 0-16,0 0 0 0,-7-6 0 0,-4 3 0 0,7 3 0 15,4 0 9-15,-7-6-9 0,-3 6 28 0,3 0 0 16,0 0 0-16,-4 0 0 15,1 0 22-15,-1 0 5 0,0 0 1 0,4 0 0 0,-3-10 0 0,3 10 1 16,-4 0 0-16,1 0 0 0,2 10-14 0,-2-10-3 16,-1 0-1-16,1 6 0 0,3 3-25 0,0-9-5 15,-4 3-1-15,0 4 0 16,4 2-8-16,0 0-11 0,-3 1 3 0,-1-1 0 0,4 7 8 0,0-7 0 16,-4 1 0-16,4-1 0 0,0 1 0 0,0 5 0 15,0-12 0-15,0 10 0 0,4-10 9 0,-4 6 4 16,3-2 1-16,1 2 0 0,-1-6 0 0,0 7 0 15,1-10 0-15,3 0 0 0,-4 9-6 0,4-9-8 16,0 0 11-16,-3 6-11 0,3-6 15 0,3 10-4 16,1-1-1-16,3 1 0 0,-7-10 0 0,7 9 0 15,-3-3 0-15,3-3 0 0,0 4-10 0,0 2 0 0,0-3 0 16,0-2 8-16,0 5-8 0,4-3 0 0,-4-3 9 16,0 4-9-16,0-4 8 0,0 3-8 0,3-3 10 0,-3 3-10 15,4-6 0-15,-4 10 8 0,0-10-8 0,-3 6 0 16,3-3 8-16,-4 7 0 0,4-10-8 0,-7 0 12 15,0 0-12-15,4 9 0 0,-4-9 0 0,3 6 0 16,-3-6 12-16,4 10-4 0,-8-1-8 0,4-9 12 16,0 10-12-16,0-4 0 0,-3 3 0 0,-1-6 0 15,4-3 8-15,-3 10-8 0,-1-4 0 0,1-3 0 16,-1 3 8-16,4-6-8 0,-3 10 0 0,3-10 9 16,-7 0-9-16,3 9 0 0,-3 1 0 0,3-10 0 15,-3 6 0-15,4-3 0 0,-4 3 0 0,3-6 0 0,-3 3 0 16,0 4 0-16,0 2 0 0,4-9 0 15,-4 10 0-15,3-4 0 0,0-3 0 0,1 3 0 0,3-6 0 0,-7 3 0 16,7-3 0-16,-4 7 0 16,4-7 0-16,0 0 0 0,0 3 0 0,0-3 0 0,0 0 0 0,0 0 0 15,0 0 0-15,0 0 0 0,0 0 0 0,0 0 0 16,0 6 0-16,0-6 0 0,0 0 0 0,7 3 0 16,-7-3 0-16,0 0 0 0,7 6 0 0,1 4 0 15,-8-10 0-15,7 0 0 0,0 9 0 0,0-9 0 16,0 10 0-16,0-4 0 0,-4-3 0 15,1 3 0-15,3-6 0 0,-4 10 0 0,4-4 0 0,-3 3 0 16,0-5 0-16,-1 5 0 0,1 0 0 0,-4-2 0 0,3 2 0 0,-3 0 0 16,0 1 0-16,0-1 0 15,0 1 0-15,0-1 0 0,0 1 0 0,0 2 0 16,-3 1 0-16,3-4 0 0,-7 0 0 0,3 7 0 0,0-6 0 0,1 8 0 16,-4-2 12-16,0-7-4 0,0 10 0 0,0 0 0 15,0-3 0-15,0 3 0 0,-4-4 0 0,0-2 0 16,1 6-8-16,-1 3 0 0,-3-4 9 15,0-5-9-15,3 12 0 0,-6-6 0 0,3-4 0 16,-4 1 0-16,4-3 0 0,3 6 8 0,-3-4-8 0,0 1 0 16,0-4 0-16,3 7-13 0,1-3 1 0,-1-7 1 15,1 7 11-15,-1-3 0 0,8-4 0 0,-1 7 0 16,1-7 0-16,3 0 14 0,3 1-2 0,1 6 0 16,3-1-12-16,0-2 0 0,3 2 0 0,4-5 0 15,1 6 18-15,2-4 1 0,1-3 0 0,-1 1 0 16,5 6-34-16,-5-7-6 0,4 0-2 0,-3 1 0 15,3-4-13-15,-3 3-2 16,0-5-1-16,-1 2 0 0,-3-6-47 0,0 3-10 16,0-3-1-16,1 0-513 0,-1 0-102 0</inkml:trace>
  <inkml:trace contextRef="#ctx0" brushRef="#br0" timeOffset="150333.76">16037 5037 1897 0,'0'0'41'0,"0"0"9"0,0 0 2 0,0 0 2 0,-7 0-43 0,0 0-11 0,0 10 0 0,0-10 0 16,0 9 0-16,0 0 0 0,-4-2 0 0,1 2 0 15,-1 7 0-15,-3-4-11 0,4 4 3 0,-1-3 0 16,4 8 8-16,-4-2-8 0,1 0 8 0,3 0-8 16,0 0 8-16,3 0 0 0,-3 2 0 0,3 1 0 0,-3-3 0 15,4 6 11-15,-1 0-3 0,4-6 0 0,0 9-8 0,0-9 12 16,4 6-12-16,-4-6 12 15,3-3-12-15,4 3 8 0,-3-1-8 0,3-2 8 0,0 0-8 16,0-4 12-16,4-2-12 0,3-1 12 16,0-3 9-16,0-2 3 0,0 2 0 0,0-6 0 0,4-6-24 15,-4 2 0-15,4-2 0 0,-4-3 0 0,0-1 8 0,0-8-8 16,0 8 8-16,0-6-8 0,0-2 24 16,0-1 0-16,1 0 0 0,-5 0 0 0,1-6-4 0,-4 6 0 15,0-6 0-15,0 0 0 0,-4 3-8 0,1-3-1 16,-4 6-1-16,0-6 0 0,4 6 6 0,-8-6 2 15,0 6 0-15,-3-6 0 0,0 13-2 0,0-7-1 16,0 3 0-16,-3 1 0 0,-1 2-15 0,0-3 11 0,1 1-11 16,-1 5 10-16,4-2-10 0,-3 2 0 0,-1-5 0 15,1 5 0-15,-1 10 0 0,0-9 0 0,-3 3 0 0,4 6 0 32,-1-10-51-32,0 10-12 0,1 0-2 0,3 0-599 0,3 10-119 0</inkml:trace>
  <inkml:trace contextRef="#ctx0" brushRef="#br0" timeOffset="150914.16">16588 5583 1652 0,'0'0'73'0,"0"0"15"0,3 0-70 0,-3 0-18 0,11-10 0 0,-4 10 0 16,0 0 36-16,7 0 3 0,-7 10 1 0,4-10 0 16,-1 9-48-16,1-3-10 0,3 4-2 0,-4 6 0 15,-2-4 20-15,2 7-8 0,1-3 8 0,-4 9 0 16,-4-7 0-16,1 1 0 0,3 0 0 0,-4 0 0 16,-3 3 0-16,-3 0 0 0,-1-6 0 0,4 2 0 15,-3 1 0-15,-1-3 14 0,-3 3-4 0,4-4-1 16,-4-5 0-16,0 2 0 0,-4-2 0 0,4 5 0 15,-4-5 1-15,1-4 0 0,-1 3 0 0,-3-5 0 16,0 2-110-16,0 3-21 0,0-2-5 16,-4-4-1-16</inkml:trace>
  <inkml:trace contextRef="#ctx0" brushRef="#br0" timeOffset="151280.87">17159 5053 1890 0,'0'0'84'0,"0"0"16"0,-7 0-80 0,0 0-20 0,0-6 0 0,7 6 0 15,0 0 35-15,-7 9 2 0,3-3 1 0,4 4 0 16,4-1-30-16,-4 7-8 0,3 6 0 0,1-13 0 16,-1 13-15-16,5 0-4 0,-5 3-1 0,1 3 0 15,3-3 7-15,-4 4 1 0,4-4 0 0,-3 3 0 16,-1 0 12-16,1-3 0 0,3 3 0 0,-4-2 0 15,4 2 0-15,-3-9 0 0,3 3 0 0,0-10 0 16,0 4-16-16,0 3 0 0,0-10 0 0,-3 0-540 16,6 1-109-16</inkml:trace>
  <inkml:trace contextRef="#ctx0" brushRef="#br0" timeOffset="152578.53">17399 4689 957 0,'-14'6'42'0,"7"-3"10"0,0-3-42 0,7 0-10 15,0 0 0-15,-7-3 0 0,3-3 75 0,4 6 13 0,0 0 2 0,0 0 1 16,0 0-47-16,0 0-8 0,0-9-3 0,4 9 0 15,-1-10-18-15,-3 10-4 0,0 0-1 0,7 0 0 16,-7 0 34-16,4 0 8 0,6 3 0 0,-3-3 1 16,4 0-24-16,-4 7-5 0,4-7 0 0,-1 0-1 15,4 0-8-15,1 0-2 0,2 6 0 0,1-6 0 16,-1 0 0-16,-2 0 0 0,6 0 0 0,-4 0 0 16,1 0-1-16,0 0 0 0,-4-6 0 0,3 6 0 15,-6 0 3-15,3 0 0 0,-3 0 0 0,-4 6 0 16,0-3 2-16,-7-3 1 0,0 0 0 0,7 0 0 15,-7 0-2-15,0 0-1 0,0 9 0 0,0-9 0 16,0 0 5-16,0 7 2 0,-4-4 0 0,-3 6 0 16,0 1-12-16,4-1-2 0,-4-3-8 0,0 1 12 15,-1-4-12-15,1 6 0 0,0 1 8 0,4-10-8 16,-4 15 0-16,3-15 0 0,-3 10 0 0,4-1 0 0,-1 1 0 16,-3-1 0-16,4 0 0 0,-1 1 0 0,1-1 0 0,-1 4 0 15,4-1 0-15,-4-2 0 0,1 5-8 0,3-12 8 16,0 13 0-16,0-6 0 0,-4 5 0 0,4-5 0 15,4-1 0-15,-4 7 0 0,3-7 0 0,5 4 0 16,-5-4 0-16,1-3 0 0,-1 4 0 0,4-1 0 16,-3 1 0-16,3-4 0 0,0-3 0 0,0 6 0 15,-4-9 0-15,4 7 0 0,0-4 0 0,1 3 0 16,-1-6 0-16,0 3 9 0,0 3-9 0,0-6 0 16,0 0 9-16,0 0-9 0,3 0 8 15,-2 0-8-15,2 0 8 0,-3 7-8 0,4-7 0 0,-4 0 0 0,0 0 0 0,-7 0 8 16,7 3-8-16,0 3 0 15,-7-6 0-15,0 0 0 0,0 0 0 0,0 0 0 0,0 0 0 0,0 0 0 16,0 0 0-16,0 0 0 0,0 0 0 0,0 0 0 16,0 0 0-16,-4 3 0 0,1 7 0 0,-1-4 0 15,4-6 0-15,-3 3 0 0,-4-3 0 0,7 0 8 16,-4 6-8-16,1 4 0 0,-4-4 8 0,3-3-8 16,1 7 0-16,-1-1 0 0,1 0 0 0,-1 1 0 15,4 5 0-15,-3-5 0 0,3 9 0 0,0-10 0 16,0 7 0-16,0 3 0 0,3-10 0 0,1 7 0 15,-1 3 0-15,1-1 0 0,-1-2 0 0,1-3 0 16,-1 2 0-16,4 4 0 0,0-3 0 0,-3-7 0 16,3 10 0-16,0 0 0 0,0-10 0 0,0 7 0 15,4-7 0-15,-4 10 0 0,3-10 0 0,1 7 0 16,-1 3 0-16,5 0 8 0,-5-4 0 0,4 4 0 16,-7-3 3-16,7 3 1 0,1 0 0 0,-8-1 0 0,3-2-2 0,1 3 0 15,-8-3 0-15,4 2 0 0,-7 1-10 0,4 0 10 16,-8 0-10-16,1-3 10 0,-4 2-2 0,3 1 0 15,-3-3 0-15,0 3 0 0,-3-4 7 0,-5-2 1 16,1-4 0-16,0 7 0 0,-3-7 10 0,-1 7 2 16,0-3 1-16,-6-4 0 0,2 7-29 15,-2-1 0-15,-4-2 0 0,-1-4 0 0,1 1 0 0,-4 5 0 16,1-5 0-16,-1-4-736 16,4-3-145-16</inkml:trace>
  <inkml:trace contextRef="#ctx0" brushRef="#br0" timeOffset="160383.16">11035 7355 1335 0,'0'0'59'0,"0"-7"13"0,7-2-58 0,-7 9-14 0,0 0 0 0,7-6 0 16,4 2 19-16,-1-2 1 0,-10 6 0 0,0 0 0 16,0 0-20-16,0 0 0 0,0 0 0 0,0 0 0 15,-7-3 39-15,0-3 4 0,7 6 1 0,-7 0 0 16,-7-3-13-16,3 3-3 0,11 0 0 0,-7 0 0 0,-10 0 12 0,6 0 3 16,11 0 0-16,0 0 0 15,-7 0 11-15,-4 0 2 0,-6 0 1 0,6 3 0 0,11-3-10 0,-10 6-3 16,-5-3 0-16,1-3 0 15,0 6-11-15,0-6-2 0,0 10-1 0,-4-10 0 0,1 9-17 0,-1 1-3 16,0-1-1-16,4-3 0 0,-7 4-9 0,4-7 10 16,2 6-10-16,5 4 10 0,-8-4-10 0,4 1 0 15,0-1 0-15,3 0 0 0,1 1 9 0,3-1 0 16,-7-2 0-16,7-4 0 0,3 6-9 16,1-3 12-16,-4-3-12 0,-1 7 12 0,1-4-12 15,7 4 0-15,-3-1 0 0,-4 0 8 0,0-2-8 0,7 2 0 16,0-6 0-16,0 7 8 0,-7-4 11 0,7-6 1 15,10 9 1-15,-3 1 0 0,0-1-10 0,0-3-3 16,4-2 0-16,3 5 0 0,0-3-8 0,0-3 8 0,-3 4-8 16,0-1 8-16,3-3 0 0,0-3 0 0,-4 0 0 0,1 6 0 15,-4-3 1-15,0-3 0 0,-7 0 0 0,0 0 0 16,0 0 0-16,11 7 0 0,-1-4 0 0,1 6 0 16,-8-2 3-16,4-4 0 15,4 3 0-15,0 3 0 0,-4 1 1 0,0-4 1 0,0 3 0 16,0-5 0-16,7 5-5 0,-4 7-1 0,-6-7 0 0,3 0 0 15,0 1-8-15,4 6-11 0,-8-7 3 16,1 10 0-16,3-10 8 0,-4 7 11 0,4-7-3 0,-3 10 0 16,-8-10-8-16,1 7 0 0,10-6-12 0,-7-1 12 15,-4 0 0-15,4-9 0 0,4 10 0 0,-1 5 0 16,-3-11 0-16,-3 5 8 0,-1 0-8 0,1 4 12 16,6-4-4-16,-3 1 0 0,-3-1 0 0,-1-6 0 15,8 7-8-15,-4 2 0 0,0-12 0 0,-4 10 0 0,4-1 0 0,-3 0 0 16,3-5 8-16,-4 5-8 0,1-3 0 0,3-6 0 15,0 10 0-15,3-1 0 16,-10 1 0-16,4-4 0 0,3 3 0 0,0 1 0 0,-4-7 0 16,4 3 0-16,-7 3 0 0,4 1 0 0,3-4 8 15,-7-3-8-15,-4 4 0 0,4-4 8 0,0 3-8 0,0-3 12 16,-4-3-12-16,1 0 12 0,-5 0 1 0,5 0 1 16,6 0 0-16,-6-3 0 0,-8-3-2 0,8 6-1 15,-1-10 0-15,0 7 0 0,-6-3 5 0,3-4 0 16,3 1 1-16,0 0 0 0,-3 2-17 0,0-2-9 15,-3 0 1-15,3-1 0 0,3 1 8 0,-3 2 0 16,0 4 0-16,-4-3 0 0,7-3 0 0,1 5 0 0,-4-2 0 0,-4 3 0 16,4-3 0-16,-4-4 0 0,4 10-9 0,0-3 9 15,-3-3 0-15,2 0 0 0,8 3 0 0,-3-4 0 16,-1 4-9-16,4-3 9 0,0 3-12 0,0-4 12 31,4 4-32-31,-1-3 0 0,-3-3 0 0,3 9 0 16,4 0-34-16,0 0-6 0,-3-7-2 0,3 7 0 15,-4-3-140-15,1-3-28 0,-1-3-6 0,-6-1 0 0</inkml:trace>
  <inkml:trace contextRef="#ctx0" brushRef="#br0" timeOffset="163509.87">11938 7060 633 0,'0'0'28'0,"-4"-7"6"0,4-2-34 0,-3 9 0 0,-4-6 0 0,3 3 0 16,-3-4 163-16,4 7 25 0,-1-3 6 0,-3 3 1 16,0 0-135-16,0 0-26 0,0 0-6 0,0 3 0 0,3 4-20 0,-3-4-8 15,0-3 8-15,0 6-8 16,0-3 0-16,0 3 0 0,0 1 0 0,-3-4 0 0,-1 3 0 0,0-3 0 16,4 7 0-16,-3-4 0 0,-1-3 0 0,1 7 0 15,-5-4 0-15,5 3 12 0,-1-3 29 0,-3 4 7 16,0-7 0-16,0 6 1 0,0 7 13 0,0-6 2 15,-4-1 1-15,0 7 0 0,-3-4-16 0,0 4-3 16,7 3-1-16,-4-1 0 0,-6-2-17 0,3 3-3 16,10 6-1-16,0-12 0 0,1 9-12 0,-4-4-4 15,3 1 0-15,0 0 0 0,8 0-8 0,-4 6 0 16,-7 0 0-16,3-3 0 0,1 3 0 0,-1 0 0 16,8 3 0-16,-1-3 0 0,0-3 13 0,1 10 1 15,3-10 0-15,-4 9 0 0,-3-9 11 0,7 9 3 16,4-2 0-16,-1-1 0 0,-3 0-10 0,0 3-2 0,7-2 0 15,1-1 0-15,-8 0-16 0,3-3 0 0,-3 3 0 16,4-3 0-16,6 0 0 0,-3-6 10 16,-7 0-10-16,4 0 8 0,10 0 1 0,-4-4 0 0,-3-5 0 0,1 6 0 15,-5-4 11-15,8-6 1 0,3 10 1 0,-7-13 0 16,0 7-22-16,7-1-10 0,7-3 1 0,0-3 0 16,0 4-2-16,1 2 0 0,2-9 0 0,1 9 0 31,-4-9-26-31,4 0-6 0,-4 7-1 0,4-7 0 15,-4 0-93-15,0-7-19 0,0 7-4 0,0-9-678 0</inkml:trace>
  <inkml:trace contextRef="#ctx0" brushRef="#br0" timeOffset="164615.31">12054 7571 921 0,'11'0'82'0,"-7"-6"-66"0,3 2-16 0,0 4 0 16,-7 0 133-16,10-6 23 0,1 6 5 0,-4 0 1 15,-7 0-108-15,7-3-22 0,-7 3-4 0,7 0 0 16,-7 0 16-16,0 0 4 0,0 0 1 0,7 0 0 15,-7 0 0-15,0 0 0 0,0 0 0 0,0 0 0 16,0 0-10-16,4 3-3 0,-4 7 0 0,0-4 0 16,0-6-11-16,-4 9-2 0,1 1-1 0,-1-1 0 15,-3 1-2-15,0-1 0 0,3-3 0 0,1 4 0 16,-1-1-8-16,-3-3-3 0,4 4 0 0,-1-7 0 0,1 6 3 16,-1 1 1-16,1-1 0 0,-1 4 0 0,1-4 5 0,-1 0 1 15,0 4 0-15,1-7 0 0,-1 13 8 16,4-10 1-16,0 7 1 0,4-6 0 0,-4 8-29 0,0 1 0 15,-4-9 0-15,8 5-10 0,-4 1 10 16,0-4 14-16,0 4-3 0,0-6-1 0,0 5-10 0,0-2 10 16,0 2-10-16,3-2 10 0,5-7-10 0,-5 10 8 15,4-4-8-15,-3-2 8 0,3-1-8 0,0-2 12 16,0 2-12-16,3-3 12 0,-3-3-12 0,4 7 8 16,-11-10-8-16,11 0 8 0,-1 6-8 0,1-6 0 15,-1 0 9-15,4 0-9 0,-3 0 8 0,0-6-8 16,3 6 10-16,-4-3-10 0,4-4 9 0,-3-2-9 0,0 3 8 0,3 3-8 15,-4-4 0-15,1-2 8 0,-4-1-8 0,4 1 0 16,-4-7 8-16,0 7-8 16,-4 0 0-16,1 5 8 0,3-5 12 0,-4 0 3 0,-3-1 0 0,0-2 0 15,4 2-23-15,-4 1 0 0,-4 6 0 0,4-4 0 16,0-2 0-16,0 9 0 0,0 0 0 0,-3-3 0 16,3 3 0-16,0 0 0 0,-4-6 0 0,4 6 0 15,0 0 0-15,0 0 0 0,0 0 0 0,0 0 0 16,0 0 0-16,0 0 0 0,0 0 0 0,0 0 0 15,-3 9 0-15,3-3 0 0,-4 4 0 0,4-7 0 16,0-3-12-16,0 0-6 0,4 9-2 0,-4-2 0 16,3 2 20-16,1 0 0 0,-1 1 0 0,1-1 0 15,-1 1-8-15,1 5 8 0,-1-5 0 0,1 5 0 16,-1-2 0-16,5-4 0 0,-1 7 0 0,-4-7 0 16,4 10 0-16,0-9-8 0,0-1 8 0,0 0 0 0,0 4 0 15,4-4 0-15,0 1 0 0,-1-7 0 0,1 3 0 0,-1-3 0 16,4-3-8-16,-7 0 8 15,4 0 0-15,0 0 0 0,3 0 0 0,-4-3 0 0,1-3 0 0,3 3 11 16,-3-3-11-16,3-4 10 0,3 1-1 16,-3 2 0-16,1-2 0 0,-1 0 0 0,-4-1 1 15,4 1 0-15,4-1 0 0,-7 1 0 0,3 0-10 0,0-7 0 16,-4 6-10-16,5 1 10 0,-5 0 0 0,1-7 0 16,-1 7 0-16,-3 5 0 0,4-5 0 0,-4 0 0 15,4-7 0-15,-4 7 0 0,3 2 0 0,-3-5 16 0,0-4-3 0,0 7-1 16,-3-1-12-16,-1-5 0 15,1 5 0-15,-1 1 0 0,-3-4 12 0,-3 1 0 16,3 2 0-16,-4-2 0 0,1-4-4 0,-1 0-8 16,-3 7 11-16,4-4-11 0,-4-2 10 0,3-1-10 0,-3 4 8 0,0-4-8 15,4 6 8-15,-5 1-8 0,1-7 0 0,0 7 8 16,0 0-8-16,0-1 0 0,0-2 0 0,0-1-11 16,0 4-5-16,0 5 0 0,4-2-1 0,-1 3 0 31,-3-3-27-31,3 6-4 0,4-3-2 0,0 3-738 0,0 0-148 0</inkml:trace>
  <inkml:trace contextRef="#ctx0" brushRef="#br0" timeOffset="172620.5">12905 7044 828 0,'0'0'36'0,"0"0"8"0,0 0-35 0,0 0-9 0,0 0 0 0,0 0 0 15,7 0 15-15,-7 0 1 16,7 0 0-16,-7 0 0 0,10 0-3 0,-10 0 0 0,7 0 0 0,0-6 0 15,-7 6 35-15,11 0 6 0,0 0 2 0,-4-3 0 16,0-4-8-16,-7 7 0 0,7 0-1 16,-7 0 0-16,0 0-9 0,7 7-2 0,3-4 0 0,-3-3 0 15,1 6 9-15,2-3 2 0,-6 3 0 0,3 4 0 16,3-4-6-16,-3-3-1 0,0 7 0 0,0-1 0 16,0 1-9-16,1-4-3 0,6 3 0 0,-4 1 0 15,1-1 8-15,-4 0 0 0,7 1 1 0,0-4 0 16,0 4-17-16,0 5-3 0,0-5-1 0,8 2 0 15,-1 4-8-15,-4 3-8 0,5-4 9 0,-5 4-9 16,1 9 0-16,-4-9 0 0,4 6 0 0,-4 3 0 0,-4 4 0 16,4-4 0-16,-3 0 0 0,0 7 0 0,-4-7 13 15,3-3 3-15,-3 3 1 0,-3-3 0 0,-1 4 19 16,4-4 3-16,-3-6 1 0,-1 9 0 0,-3-9-25 0,4 6-5 16,-4-7-1-16,3 1 0 0,-3-3 1 0,0 3 0 15,0 0 0-15,0-4 0 0,-3 4-10 16,3 0 8-16,-4-3-8 0,1 2 8 0,3 1-8 15,-7 6 0-15,0-6 0 0,0 0 8 0,0 0-8 0,-4 3 0 16,1-10 0-16,-1 7 8 0,-3-3-8 0,0-7 12 16,0 7-12-16,-1-4 12 0,1-5-12 0,-3 2 0 15,3 0 9-15,-4 1-9 0,0-10 0 0,1 9 0 16,-1-9 0-16,4 7 8 0,0-4-8 0,-4-3 0 0,1 0 0 16,-1 6 0-16,-3-6-16 0,3 0-4 0,0 0 0 0,1 0-1 31,-1 3-115-31,1-3-22 0,2 6-5 0,1-6-700 0</inkml:trace>
  <inkml:trace contextRef="#ctx0" brushRef="#br0" timeOffset="175068.74">13674 7756 288 0,'0'0'12'0,"0"0"4"0,0 0-16 0,0 0 0 16,10 0 0-16,-3-6 0 0,0 6 212 0,4-7 39 16,3 4 8-16,0 3 1 0,-3 0-188 0,3-6-37 15,4 6-8-15,-4-3-2 0,0 3-17 0,0-6-8 16,3 6 0-16,-2 0 8 0,2-4 2 0,-3 4 0 0,0-6 0 16,-3 6 0-16,3 0 8 0,-3 0 2 15,-1 0 0-15,4 0 0 0,-3 0 11 0,0-3 2 16,-1 3 1-16,4-6 0 0,4 6 1 0,-4 0 0 0,7-3 0 0,-3-4 0 15,-1 7 2-15,5-6 1 0,-1 6 0 0,4-3 0 16,-8 3-26-16,4-6-12 0,0 6 10 0,1-3-10 16,2 3 9-16,-2 0-9 0,-1-7 8 0,-4 7-8 15,4 0 0-15,-3 0 0 0,0 0 0 0,-1-3 0 16,1 3 0-16,-4 0 0 0,0 0 0 0,-3 0 0 16,3 0 0-16,-3 0 0 15,3 0 0-15,-4 3 0 0,1-3 0 0,-1 0 0 0,1 0 0 0,0 0 0 16,-4 0 0-16,3 0 0 0,-3 0 0 0,0 0 0 15,0 0 0-15,4 0 0 0,-11 0 0 0,7-3 8 16,0 3-8-16,-7 0 12 0,0 0-12 0,0 0 12 16,0 0 8-16,0 0 3 0,0 0 0 0,0 0 0 15,0 0 9-15,0 0 1 0,0 0 1 0,-7-6 0 16,-4 6-12-16,4-3-2 0,-3-4-1 0,-1 4 0 16,1-3-3-16,-1 6-1 0,0-9 0 0,1 9 0 0,-4-10 5 15,0 4 2-15,3-3 0 0,-3 5 0 0,0-2-10 0,0-3-1 16,-4-1-1-16,0 1 0 0,4 3-10 15,-3 2 0-15,-1-2 9 0,0 3-9 0,1-3 0 0,3 3 0 16,0-4 0-16,-1 7 0 16,5 0 0-16,-1 0 0 0,4 0-9 0,7 0 9 0,0 0 0 0,0 0 0 15,0 0 0-15,0 0 0 0,0 0 0 0,0 0-17 16,0 0 4-16,7 7 1 16,4-4-13-16,-1 3-3 0,1-3 0 0,7 3 0 0,-4-6 18 0,0 4 10 0,4 2-12 15,-4-3 12-15,0 3-12 0,-4 1 12 16,4-4-12-16,-3 3 12 0,0-3 0 0,-4 3 0 0,3-2 0 15,-3 5 0-15,-3-3 0 0,3-3 0 0,0 4 0 16,0 2 0-16,0-3 0 0,0 4 0 0,-3-7 0 16,3 3 0-16,3-3 0 0,-3 4 0 0,0-4 0 0,4 3 0 15,0 3 0-15,-4-2 0 0,0-4 0 0,3 3 0 16,-3-3 0-16,0 7 0 0,-3-4 0 0,3-3 0 16,-4 3 8-16,-3 4 0 0,0-1-8 0,0 0 12 15,0 1 10-15,-3-1 2 0,-1 1 0 0,1 2 0 16,-1 1-13-16,-3-4-3 0,0 1 0 0,0-1 0 15,0-3-8-15,0 4 8 0,4-1-8 0,-4 0 8 16,-1-2-8-16,1-4 0 0,4 3 0 0,3-6 0 16,-7 3-24-16,7-3-8 15,0 0 0-15,0 0-1 0,0 0-162 16,0 0-32-16,0 0-6 0,0 0-2 0</inkml:trace>
  <inkml:trace contextRef="#ctx0" brushRef="#br0" timeOffset="181112.79">15328 7154 1058 0,'0'0'47'0,"0"0"9"0,0 0-44 0,0 0-12 0,0 0 0 15,0 0 0-15,0 0 12 0,4 0 1 0,-4 0 0 0,3-10 0 16,1 7-28-16,3-3-5 0,-4 3-2 0,-3 3 0 15,4-6 35-15,3-4 7 0,-4 10 2 0,5-9 0 16,-8 9-2-16,3-6 0 0,1 2 0 0,-4 4 0 16,0 0 29-16,0 0 6 0,0 0 1 0,0 0 0 15,0-6 19-15,0 6 4 0,-7 0 1 0,3 0 0 0,-3 0-42 0,0 0-8 16,0 6-2-16,-4-2 0 16,1 2-15-16,3 3-3 0,0-3-1 0,-4 4 0 15,-3-1-9-15,-4 1 10 0,4-7-10 0,-4 13 10 16,-3-7 2-16,4 7 1 0,-1-7 0 0,4 4 0 15,0-7 4-15,0 9 1 0,-4-5 0 0,7-1 0 0,1 1-7 0,3-1-2 16,-4 1 0-16,4-1 0 0,0 7-9 16,0-7 0-16,4-6 0 0,-1 3 8 0,4-6-8 0,0 10 0 15,-3-1 0-15,3-9 0 0,0 0 0 0,3 7 0 16,-3 2 0-16,4-6 0 0,-4-3 14 0,7 6-2 16,-7-6-1-16,10 3 0 0,1 4-1 15,-1-4 0-15,1-3 0 0,0 6 0 0,3-6-10 0,0 10 0 16,0-10 0-16,0 6 8 0,0-3-8 0,4 6 0 0,-4-9 0 15,0 10 0-15,-7-4 0 0,4 3 0 0,-1-5 0 0,-3 5 0 16,-3 4 0-16,-1-10 0 0,-3-3 0 0,4 9 0 16,-1 7 0-16,-3-13 0 0,0-3 0 0,4 9 0 15,-1-2 0-15,1 2 10 0,-4-9-10 0,0 0 10 16,0 0 6-16,-4 9 0 0,-3 1 1 0,0-4 0 16,0-3-9-16,0 7-8 0,-3-4 12 0,3 3-12 15,-4-2 0-15,0-4 0 0,4 3 0 0,0-3 0 16,-3 7 0-16,3-4 0 0,0-3 0 0,0 3 0 15,-1-3 0-15,1 4 0 0,7-7 0 16,-7 9 0-16,4-9 0 0,3 0 0 0,-4 9 0 0,4-9 0 16,0 0 0-16,0 0 0 0,0 0 0 15,0 0 0-15,0 0 0 0,0 7 0 0,0-7 0 0,7 3 0 16,0 3 0-16,0-3 0 0,4-3 0 0,-4 7 0 16,0-7 0-16,4 3 0 0,-1-3 0 0,1 6 0 15,-1-3 0-15,-2 3 0 0,-1-6 0 0,3 7 0 16,1-4 0-16,-4 3 0 0,-7-6 0 0,7 3 0 15,0 7 0-15,-4-4 0 0,-3-6 0 0,0 0 0 0,-3 9 0 0,3-6 0 16,-4 4 0-16,1 2 0 0,-4 0 0 0,0-2 0 16,3 2 0-16,1-6 0 0,-8 7 0 0,4-4 0 15,0 10 0-15,0-4 0 0,-4-2 0 0,1 5 0 16,-4 1 0-16,3-4 10 0,-3 4-10 0,0-3 0 16,3 2 0-16,-3 1 0 0,4-3 0 0,-1 2 0 15,0 4 0-15,1-3 0 0,3-4 0 0,0-2 8 0,0 5-8 0,3-5 0 16,-3 5 0-16,4-2 0 0,-1-4 0 0,1 7 0 15,-1-6 0-15,4 5 0 16,0-5 0-16,4 5 0 0,-1-2 0 0,1-4-11 0,-1 1 11 16,1-1-12-16,3 0-5 0,0-2-2 0,3 2 0 15,1 1 0-15,-1-4-2 0,1-3-1 0,3 3 0 16,0-3 0 0,-3-3-45-16,7 0-9 0,-4 0-1 0,3-3-1 15,-3-3-83-15,-3 3-17 0,17-7-3 0,-3-5-1 0</inkml:trace>
  <inkml:trace contextRef="#ctx0" brushRef="#br0" timeOffset="181591.77">15766 7502 1785 0,'0'0'159'0,"0"0"-127"0,-4-3-32 0,-6 3 0 0,2-7 72 0,1 14 8 16,-3-4 1-16,-1 3 1 0,1 4-82 0,-1 5-9 15,1-2-6-15,2-4-1 0,-2 7 16 0,-1 3 0 16,1 0 0-16,-1-4 0 0,1 13-9 0,2-9-3 0,-2 6 0 15,-1-6 0-15,4 6 12 0,0 3 0 0,0-9 0 0,0 6-8 16,4 4 17-16,-1-4 4 0,4-7 1 0,-3 1 0 16,3-3-14-16,0 3 0 0,3 0 0 0,1-4 0 15,3 1 0-15,0-4-12 16,0-2 3-16,3-1 0 0,1-9 9 0,3 0 0 0,0-3 0 16,4-3 0-16,-1-4 0 0,5-2 0 0,2-4 0 0,-3 1-8 15,1-4 21-15,-1 0 5 0,3 0 1 16,-2-6 0-16,-1 0-6 0,-4 3-1 0,5-3 0 0,-8 6 0 15,0-6 7-15,-4 6 1 0,1-6 0 0,-4 6 0 16,-3-6 3-16,3 6 1 0,-4-6 0 0,1 7 0 16,-8-1-13-16,4 0-3 0,-3 3 0 0,-1-3 0 15,1 7-8-15,-1-4 0 0,-3 7 0 16,0-1 0-16,-4 1-35 0,1 3-9 0,-1-4-1 0,-3 10-1 16,0-6-124-16,3 3-25 0,1 3-5 0,-1 0-541 15</inkml:trace>
  <inkml:trace contextRef="#ctx0" brushRef="#br0" timeOffset="182051.8">16129 7957 288 0,'0'0'12'0,"0"0"4"0,0 0-16 0,0 0 0 0,0 0 0 0,0 0 0 15,0 9 348-15,4-3 66 0,-1 4 14 0,4 5 2 16,0-2-375-16,0-4-75 0,-3 7-16 0,3 0-2 16,0-4-25-16,-4 4-5 0,4-7 0 0,-3 10-1 15,-4-3 29-15,0-4 7 0,-4 4 1 0,1-7 0 16,-1 7 19-16,-3-3 4 0,0-4 1 0,0 0 0 0,0 4 23 15,4-10 5-15,-4 7 0 0,0-4 1 0,7-6-5 0,0 0-2 16,0 0 0-16,0 0 0 16,-8 0-33-16,8 0-6 0,-10-16-2 0,6 7 0 0</inkml:trace>
  <inkml:trace contextRef="#ctx0" brushRef="#br0" timeOffset="182335.67">16514 7511 864 0,'0'0'38'0,"0"0"8"0,0 0-37 0,0 0-9 0,0 0 0 0,-8 7 0 16,5 2 278-16,-1 7 54 0,1-4 10 0,3 4 2 15,0 3-281-15,0 0-63 0,3-1 0 0,-3 7 0 32,4-6-28-32,-1 6 2 0,-3-6 0 0,4 6 0 0,0-6-23 0,-4 0-5 15,7 0-1-15,-7 3 0 16,-4-4 11-16,1 1 3 0,3-3 0 0,-4-4 0 16,4 7-9-16,-4-9-2 0,1 2 0 0,-1-2-402 0,1-1-81 0</inkml:trace>
  <inkml:trace contextRef="#ctx0" brushRef="#br0" timeOffset="183195.59">16690 7204 1036 0,'0'0'46'0,"0"0"10"0,-4-6-45 0,4 6-11 0,-7-3 0 0,7 3 0 15,0 0 180-15,0 0 35 0,0 0 6 0,0 0 2 16,0 0-182-16,0 0-41 0,0 0 0 0,4 9 0 15,-1 0 0-15,4-5 0 0,1 2 0 0,-1 3 0 16,0 1 0-16,7-10 0 0,0 9 0 0,0-3 0 16,0-3 0-16,0-3 0 0,7 7 0 0,-3-4 0 15,0-3 0-15,-4 6 0 0,0-6 0 0,3 3 0 16,1 4 0-16,-4-7 0 0,-3 9 0 0,-4-9 0 16,-7 0 0-16,0 0 8 0,0 0-8 0,7 9 12 15,-4 1 8-15,1-4 1 0,-4-3 1 0,0 7 0 16,-7-4 5-16,3 3 1 0,-3 1 0 0,0-4 0 15,-3 3-20-15,-1-6-8 0,4 7 8 0,0-4-8 0,-7 4 0 0,3-1 0 16,1-3 0-16,-1-3 0 0,1 7 0 0,3-1 0 16,-4-3 0-16,0-2 0 0,4 2 0 0,4 3 8 15,-4-2-8-15,7-7 0 0,0 0 0 0,-4 9 8 16,4-9-8-16,0 0 0 0,-7 9 0 0,7-6 8 16,4 7-8-16,-4-10 0 0,3 6 0 0,4 4 0 15,4-4 8-15,-4-3-8 0,3 6 0 0,5-9 8 16,-5 7-8-16,4-7 8 0,-3 3-8 0,3 3 0 15,-3-6 0-15,-1 3 0 0,1-3 8 0,-1 0-8 16,-10 0 8-16,7 6-8 0,4-6 0 0,-11 0 0 16,0 0 0-16,7 0 0 0,-7 0 0 0,0 0 0 0,7 10 0 15,-7-10 0-15,4 9 0 0,-4-9 0 16,3 7 0-16,-3 2 0 0,-3-6 0 0,-1 7 0 0,1-1 0 16,-1-3 0-16,0-3 0 15,-3 4 0-15,0 2 0 0,0-9 0 0,0 9 0 0,4-2 0 0,-4-4 0 16,3 6 0-16,-3-2 0 0,0-4 0 0,7 3 0 0,-7 3 0 15,3 1 0-15,4-1 0 0,0 1-12 0,0-1 12 16,0 0-8-16,4 4 8 0,-1-4 0 0,5 1 0 16,-5 2 0-16,4-2 0 0,-3-4 0 0,3 10 0 15,0-4 0-15,0-2 0 0,-4-1 0 0,4 0 0 16,-3 7 0-16,3-7 8 0,0 1-8 0,-3-1 8 16,3 7-8-16,0-7 0 0,0 1-12 0,0-1 12 15,0 7 0-15,0-7 0 0,0 7 12 0,0-4-4 16,-3 4 0-16,3-6 0 0,3 8 0 0,-3-8 0 0,0 9-8 15,0-10 0-15,-3 7 0 0,3 3 0 16,-7-10 0-16,0 7 12 0,0-1-12 0,-7-2 12 16,3 6-4-16,-6-10-8 0,-1 7 12 0,1-1-4 0,-8-2-18 15,-3 3-4-15,0-7-1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6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380 242 10592 0 0,'-2'-5'141'0'0,"1"1"-1"0"0,0 0 1 0 0,0 0 0 0 0,0-1 0 0 0,1 1 0 0 0,-1 0 0 0 0,1-1 0 0 0,0 1-1 0 0,1-6 1 0 0,0-6 427 0 0,-2 14-525 0 0,1 1 1 0 0,-1-1-1 0 0,1 0 1 0 0,-1 0 0 0 0,0 1-1 0 0,1-1 1 0 0,-1 0-1 0 0,0 1 1 0 0,-2-3-1 0 0,1 2 111 0 0,1 0 0 0 0,0-1 0 0 0,0 1-1 0 0,0 0 1 0 0,0 0 0 0 0,-1-4 0 0 0,-4-22 1270 0 0,0-16-335 0 0,3 29-892 0 0,3 13-149 0 0,-1-1 0 0 0,1 1-1 0 0,-1 0 1 0 0,0-1 0 0 0,0 1 0 0 0,0 0-1 0 0,0-1 1 0 0,0 1 0 0 0,0 0 0 0 0,-1 0-1 0 0,1 0 1 0 0,-1 0 0 0 0,1 0 0 0 0,-1 1-1 0 0,0-1 1 0 0,0 0 0 0 0,1 1-1 0 0,-5-3 1 0 0,2 2 66 0 0,1 0 0 0 0,-1 1 0 0 0,0-1 0 0 0,0 1 0 0 0,0 0 0 0 0,0 0 0 0 0,0 1 0 0 0,0-1 0 0 0,0 1 0 0 0,-7 0-1 0 0,4 1-13 0 0,1-1-1 0 0,-1 1 1 0 0,1 0-1 0 0,0 1 0 0 0,0-1 1 0 0,0 1-1 0 0,0 1 0 0 0,0-1 1 0 0,0 1-1 0 0,0 0 0 0 0,1 0 1 0 0,0 0-1 0 0,-1 1 0 0 0,-8 8 1 0 0,-3 9 93 0 0,1 0 0 0 0,1 1 1 0 0,1 1-1 0 0,0 1 0 0 0,2-1 1 0 0,1 2-1 0 0,-12 38 0 0 0,12-29-76 0 0,1 1-1 0 0,2 0 0 0 0,2 1 1 0 0,1 0-1 0 0,2 0 1 0 0,1 41-1 0 0,4-46 57 0 0,1 0-1 0 0,2 0 1 0 0,1-1-1 0 0,1 0 1 0 0,1 0-1 0 0,2-1 1 0 0,1 0-1 0 0,1-1 1 0 0,22 37-1 0 0,-24-49-151 0 0,3 6 58 0 0,23 28-1 0 0,-31-43-87 0 0,1-1 0 0 0,0 1 0 0 0,1-1 0 0 0,0-1 0 0 0,0 1 0 0 0,0-1-1 0 0,0-1 1 0 0,9 5 0 0 0,-2-2-646 0 0,1-2 0 0 0,20 7 0 0 0,-3-6-7483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44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23 5528 0 0,'0'0'768'0'0,"12"-11"4761"0"0,-12 10-5531 0 0,0 0-4 0 0,0 1 0 0 0,0 0-1 0 0,1-1 1 0 0,-1 1 0 0 0,0-1 0 0 0,0 1 0 0 0,1 0 0 0 0,-1-1 0 0 0,0 1-1 0 0,1-1 1 0 0,-1 1 0 0 0,0 0 0 0 0,1-1 0 0 0,-1 1 0 0 0,0 0 0 0 0,1 0 0 0 0,-1-1-1 0 0,1 1 1 0 0,-1 0 0 0 0,1 0 0 0 0,-1 0 0 0 0,0-1 0 0 0,1 1 0 0 0,1 0-69 0 0,-2-1 133 0 0,0 1-1 0 0,0 0 1 0 0,1 0-1 0 0,-1 0 1 0 0,0 0 0 0 0,1-1-1 0 0,-1 1 1 0 0,0 0-1 0 0,1 0 1 0 0,-1 0 0 0 0,0 0-1 0 0,1 0 1 0 0,-1 0 0 0 0,0 0-1 0 0,1 0 1 0 0,-1 0-1 0 0,0 0 1 0 0,0 0 0 0 0,1 0-1 0 0,-1 0 1 0 0,0 0-1 0 0,1 0 1 0 0,0 0 0 0 0,-1 6 362 0 0,0 0 1 0 0,0 0 0 0 0,-1-1 0 0 0,1 1-1 0 0,-1 0 1 0 0,0 0 0 0 0,-1-1-1 0 0,-4 11 1 0 0,5-12-235 0 0,0-1-1 0 0,0 1 1 0 0,0-1-1 0 0,0 1 1 0 0,0 0-1 0 0,1 4 1 0 0,-4 15 362 0 0,1-13-406 0 0,1 1 1 0 0,1 0-1 0 0,0 0 1 0 0,1 0-1 0 0,0 0 1 0 0,1 12-1 0 0,0 10-45 0 0,0 1 0 0 0,-1 28 70 0 0,3 12 145 0 0,-9-2 36 0 0,0-8 190 0 0,3 88 0 0 0,4-97-248 0 0,-1-32-64 0 0,0 0-1 0 0,7 36 1 0 0,-3-38-130 0 0,-1 0 1 0 0,0 28-1 0 0,5 53 248 0 0,-8-73-243 0 0,-2 61 421 0 0,1-76-435 0 0,-1 0-1 0 0,0 0 0 0 0,-1 1 1 0 0,-6 15-1 0 0,4-8-2 0 0,4-16-70 0 0,-1 0 0 0 0,1 0 0 0 0,-1-1-1 0 0,0 1 1 0 0,0-1 0 0 0,-1 1-1 0 0,1-1 1 0 0,-6 8 0 0 0,7-12-99 0 0,0 1-701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264 139 5528 0 0,'0'0'422'0'0,"-12"1"7399"0"0,16-6-4400 0 0,33-33-3998 0 0,-35 36 592 0 0,0 0 0 0 0,0 0-1 0 0,0 0 1 0 0,0 0-1 0 0,0 0 1 0 0,-1-1-1 0 0,1 1 1 0 0,-1-1-1 0 0,0 1 1 0 0,1-1-1 0 0,-1 0 1 0 0,0 0-1 0 0,-1 1 1 0 0,1-1-1 0 0,0-5 1 0 0,-1 7 55 0 0,0-1 0 0 0,0 1 0 0 0,0-1 0 0 0,0 0 1 0 0,-1 1-1 0 0,1-1 0 0 0,-1 1 0 0 0,1-1 0 0 0,-1 1 0 0 0,1-1 0 0 0,-1 1 1 0 0,0 0-1 0 0,0-1 0 0 0,0 1 0 0 0,1 0 0 0 0,-1 0 0 0 0,-1-1 0 0 0,1 1 1 0 0,0 0-1 0 0,0 0 0 0 0,0 0 0 0 0,-1 0 0 0 0,1 0 0 0 0,0 1 1 0 0,-1-1-1 0 0,1 0 0 0 0,-1 1 0 0 0,-1-2 0 0 0,-4-1 150 0 0,0 0 1 0 0,0 1-1 0 0,0 0 1 0 0,-1 0-1 0 0,1 0 0 0 0,0 1 1 0 0,-1 0-1 0 0,1 0 0 0 0,-1 1 1 0 0,1 0-1 0 0,0 1 1 0 0,-1-1-1 0 0,-10 3 0 0 0,17-2-224 0 0,-12 3-63 0 0,1 0 1 0 0,-14 7-1 0 0,22-9 60 0 0,-1 1 1 0 0,1 0-1 0 0,-1 0 0 0 0,1 1 1 0 0,0-1-1 0 0,0 1 1 0 0,0 0-1 0 0,-4 5 0 0 0,4-3 7 0 0,0 0 0 0 0,0 1 0 0 0,0-1 0 0 0,0 1 0 0 0,1 0 0 0 0,-3 9 0 0 0,-4 16-9 0 0,2-7 149 0 0,-9 43 1 0 0,8 0 75 0 0,-1 123 0 0 0,11-177 16 0 0,3 23-1 0 0,0-13 2 0 0,-3-18-160 0 0,0 0-1 0 0,0 0 1 0 0,1-1-1 0 0,-1 1 1 0 0,2-1-1 0 0,-1 1 1 0 0,0-1-1 0 0,1 0 1 0 0,0 0-1 0 0,0 0 1 0 0,7 8-1 0 0,-7-10-70 0 0,0 1-1 0 0,0-1 1 0 0,1 0-1 0 0,-1 0 1 0 0,1-1-1 0 0,0 1 1 0 0,0-1-1 0 0,0 0 0 0 0,0 0 1 0 0,0 0-1 0 0,0 0 1 0 0,0-1-1 0 0,1 0 1 0 0,-1 1-1 0 0,7-1 1 0 0,11 1-10 0 0,0-2 1 0 0,1-1-1 0 0,37-5 1 0 0,65-21-1138 0 0,-71 11-955 0 0,-40 10 489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0 7832 0 0,'-20'3'480'0'0,"4"-1"326"0"0,5 3 2590 0 0,8 0 810 0 0,6 5-3752 0 0,2 3-506 0 0,-5-12 102 0 0,1 1 0 0 0,0-1 0 0 0,0 0 1 0 0,-1 1-1 0 0,1-1 0 0 0,0 1 0 0 0,0-1 0 0 0,0 0 0 0 0,1 0 0 0 0,-1 0 0 0 0,0 0 0 0 0,0 0 1 0 0,2 2-1 0 0,-1-2 19 0 0,18 16 225 0 0,-3-3-91 0 0,-1 0 0 0 0,0 1 0 0 0,16 21 0 0 0,80 135 965 0 0,-11-16-1177 0 0,-95-147 29 0 0,150 199 869 0 0,-136-181-758 0 0,-1 1-1 0 0,-1 1 1 0 0,-1 1-1 0 0,-2 0 0 0 0,-1 1 1 0 0,-2 1-1 0 0,0 0 1 0 0,-3 1-1 0 0,0 0 1 0 0,4 34-1 0 0,-5-15-22 0 0,1 60 0 0 0,-9-81-27 0 0,-1 0 0 0 0,-1 0 0 0 0,-9 43 0 0 0,-35 102 917 0 0,33-137-773 0 0,-1-1 0 0 0,-31 54 0 0 0,43-87-192 0 0,-35 56 525 0 0,32-54-505 0 0,0 1 0 0 0,0-1 1 0 0,-1-1-1 0 0,0 1 0 0 0,0-1 1 0 0,-11 8-1 0 0,-16 6-935 0 0,14-12-228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4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6360 0 0,'0'0'577'0'0,"12"-10"-466"0"0,-11 9 177 0 0,1 0 0 0 0,0 0 0 0 0,-1 0 0 0 0,1 0 0 0 0,0 0 0 0 0,0 0 0 0 0,0 1 0 0 0,0-1 0 0 0,0 1 0 0 0,0-1 0 0 0,4 0 0 0 0,-5 1-126 0 0,0 0 0 0 0,0 0 0 0 0,0 0 0 0 0,0 0 0 0 0,0 0 0 0 0,0 0 0 0 0,0 0 0 0 0,0 1 0 0 0,0-1 0 0 0,0 0 0 0 0,0 0 0 0 0,0 1 0 0 0,0-1 0 0 0,0 1 0 0 0,0-1 0 0 0,0 1 0 0 0,0-1 0 0 0,0 1 0 0 0,0 0 0 0 0,-1-1 0 0 0,1 1 0 0 0,1 1 0 0 0,13 9 1357 0 0,-6 3-1040 0 0,0 0 0 0 0,0 1 0 0 0,-2 0 0 0 0,0 0 0 0 0,9 27 0 0 0,-8-9-253 0 0,-2-1-1 0 0,-1 1 0 0 0,1 52 0 0 0,-6-32 289 0 0,-10 79 1 0 0,-2 31 747 0 0,11-110-1326 0 0,-8 63 0 0 0,4-67 178 0 0,3 61 0 0 0,2-83-400 0 0,7 114-4741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5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363 167 13448 0 0,'0'0'613'0'0,"0"-1"-10"0"0,2-28 146 0 0,-1 26-663 0 0,0 1 0 0 0,-1-1 0 0 0,0 0-1 0 0,0 1 1 0 0,1-1 0 0 0,-2 0 0 0 0,1 1 0 0 0,0-1-1 0 0,0 0 1 0 0,-1 1 0 0 0,0-1 0 0 0,1 1-1 0 0,-2-4 1 0 0,-3-8 391 0 0,5 12-404 0 0,0 0 0 0 0,0 1 0 0 0,-1-1 0 0 0,1 0-1 0 0,-1 1 1 0 0,0-1 0 0 0,1 1 0 0 0,-1-1 0 0 0,-2-2-1 0 0,-2-4 378 0 0,-1 1 0 0 0,-1-1 0 0 0,1 1-1 0 0,-10-7 1 0 0,13 12-334 0 0,0-1 0 0 0,-1 1 1 0 0,1 0-1 0 0,-1 1 0 0 0,1-1 0 0 0,-1 1 1 0 0,1-1-1 0 0,-1 1 0 0 0,0 0 0 0 0,0 0 1 0 0,1 1-1 0 0,-1-1 0 0 0,-6 1 0 0 0,5 0-58 0 0,-1 1-1 0 0,1-1 1 0 0,0 1-1 0 0,0 0 0 0 0,0 1 1 0 0,0-1-1 0 0,0 1 1 0 0,0 0-1 0 0,1 0 1 0 0,-7 4-1 0 0,-4 4-72 0 0,-22 20 0 0 0,18-15 93 0 0,11-8-27 0 0,1-1 0 0 0,0 1 0 0 0,1 0-1 0 0,0 1 1 0 0,0-1 0 0 0,-6 13 0 0 0,-24 52 165 0 0,33-65-212 0 0,-3 9 36 0 0,1 0-1 0 0,1 0 0 0 0,1 1 1 0 0,-2 16-1 0 0,2-15 35 0 0,0 11 119 0 0,1 1 0 0 0,3 52 0 0 0,1-55-115 0 0,3 1 0 0 0,0 0 1 0 0,15 46-1 0 0,-12-49-48 0 0,-2-4 37 0 0,17 37-1 0 0,-20-51-41 0 0,1-1-1 0 0,0 1 1 0 0,0-1 0 0 0,0 0-1 0 0,1-1 1 0 0,0 1-1 0 0,0-1 1 0 0,0 0 0 0 0,10 7-1 0 0,-8-7-21 0 0,1 0 0 0 0,0-1-1 0 0,0 0 1 0 0,0 0 0 0 0,0-1-1 0 0,1 0 1 0 0,-1-1 0 0 0,11 2-1 0 0,-15-4-65 0 0,0 0-1 0 0,0 0 1 0 0,0 0-1 0 0,1-1 1 0 0,-1 0-1 0 0,0 0 1 0 0,0 0-1 0 0,6-3 1 0 0,4 0-211 0 0,6-2-686 0 0,-2-1 0 0 0,1 0 0 0 0,25-14 0 0 0,-26 8-6270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1840 0 0,'24'-26'19646'0'0,"-16"33"-19333"0"0,-5-3-269 0 0,0 0 0 0 0,0 0 0 0 0,0 1-1 0 0,-1 0 1 0 0,1-1 0 0 0,-1 1 0 0 0,0 0-1 0 0,2 10 1 0 0,7 47-32 0 0,-5-22 77 0 0,18 70 374 0 0,36 183 739 0 0,-50-206-1042 0 0,-7-57-85 0 0,-2 46-1 0 0,2 16 61 0 0,-2-74-89 0 0,3 15-32 0 0,3 3-5 0 0,-6-33-46 0 0,-1 0 0 0 0,1 1 0 0 0,-1-1 0 0 0,0 0 0 0 0,0 1 1 0 0,0-1-1 0 0,-2 7 0 0 0,1-9-145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78 1376 0 0,'-2'0'43'0'0,"2"1"-21"0"0,-1-1 0 0 0,1 0 0 0 0,-13-7 10954 0 0,8-3-9676 0 0,0 0-737 0 0,4 7-321 0 0,0 1 0 0 0,0-1 0 0 0,0 1 1 0 0,-1-1-1 0 0,1 1 0 0 0,-1-1 0 0 0,0 1 1 0 0,0 0-1 0 0,-2-2 0 0 0,0 0 239 0 0,3 3-273 0 0,-1-1 0 0 0,0 0 1 0 0,1 1-1 0 0,-1 0 0 0 0,0-1 0 0 0,0 1 0 0 0,0 0 0 0 0,0 0 1 0 0,0 0-1 0 0,0 0 0 0 0,0 0 0 0 0,0 1 0 0 0,0-1 1 0 0,0 1-1 0 0,0-1 0 0 0,-3 1 0 0 0,-7-2 496 0 0,10 1-672 0 0,0 1-1 0 0,0-1 1 0 0,0 1 0 0 0,0 0-1 0 0,0 0 1 0 0,0 0-1 0 0,0 0 1 0 0,0 0-1 0 0,-2 0 1 0 0,0 1-17 0 0,-10 2 11 0 0,-1 1-1 0 0,1 0 0 0 0,-16 7 0 0 0,25-9 15 0 0,1 0 1 0 0,0 1-1 0 0,-1-1 0 0 0,1 1 0 0 0,0 0 0 0 0,1 1 0 0 0,-1-1 0 0 0,1 1 0 0 0,-1-1 0 0 0,1 1 0 0 0,0 0 0 0 0,0 0 0 0 0,-3 6 0 0 0,-5 12 27 0 0,1 0 0 0 0,0 1 0 0 0,2 0 0 0 0,1 0 0 0 0,0 1 0 0 0,2 0 0 0 0,1 0 0 0 0,1 1 0 0 0,0 27 0 0 0,4-13-13 0 0,2 0 1 0 0,2 0 0 0 0,11 45-1 0 0,-12-66-1 0 0,-2-5-2 0 0,1 0 1 0 0,1 0-1 0 0,0-1 0 0 0,0 0 0 0 0,8 14 0 0 0,-10-23-22 0 0,1 0 1 0 0,0 1-1 0 0,-1-1 0 0 0,2 0 0 0 0,-1-1 1 0 0,0 1-1 0 0,0 0 0 0 0,1-1 0 0 0,0 0 1 0 0,-1 0-1 0 0,1 0 0 0 0,0 0 0 0 0,0 0 0 0 0,0-1 1 0 0,0 0-1 0 0,0 0 0 0 0,0 0 0 0 0,1 0 1 0 0,4 0-1 0 0,11 0 62 0 0,-1-1 0 0 0,37-4 0 0 0,-44 3-77 0 0,4 0-327 0 0,105-13 250 0 0,-41-4-6947 0 0,-34 2-387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5984 0 0,'-13'-3'640'0'0,"23"3"1409"0"0,0 0 1 0 0,-1 0-1 0 0,1 1 1 0 0,13 4-1 0 0,38 9-763 0 0,-61-14-1284 0 0,15 4 274 0 0,0 1 0 0 0,0 1-1 0 0,-1 0 1 0 0,1 1-1 0 0,-2 1 1 0 0,15 10 0 0 0,-3-1-140 0 0,-20-14-91 0 0,0 0 0 0 0,0 0 0 0 0,0 1-1 0 0,-1 0 1 0 0,1 0 0 0 0,-1 0 0 0 0,4 5-1 0 0,9 15 536 0 0,20 41-1 0 0,-25-44-371 0 0,0 1 0 0 0,1-2 0 0 0,19 23 0 0 0,6 0-73 0 0,2-3-1 0 0,61 50 1 0 0,-80-74-113 0 0,0 2 0 0 0,32 34 1 0 0,-46-43-18 0 0,0-1 0 0 0,-1 1 0 0 0,1 0 0 0 0,-2 0 0 0 0,0 1 0 0 0,0-1 0 0 0,-1 1 0 0 0,0 1 0 0 0,5 18 0 0 0,-5-11 102 0 0,-1 1-1 0 0,-1 0 0 0 0,-1 0 1 0 0,-1 0-1 0 0,0 0 0 0 0,-1 0 1 0 0,-1-1-1 0 0,-7 30 1 0 0,-2-14-98 0 0,-1 0 0 0 0,-1-1 0 0 0,-2 0 0 0 0,-1-2 0 0 0,-33 50 0 0 0,-16 30 51 0 0,49-86-66 0 0,4-7 61 0 0,-21 26-1 0 0,20-26-144 0 0,5-5-1920 0 0,1-6-3294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7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352 224 5984 0 0,'0'0'273'0'0,"0"-7"91"0"0,-3 1 1160 0 0,1-1 1 0 0,1 1-1 0 0,-1-1 0 0 0,1 1 0 0 0,0-9 1 0 0,3-14-977 0 0,-1 22-470 0 0,-1 1 0 0 0,0-1-1 0 0,-1 0 1 0 0,1 0 0 0 0,-1 1-1 0 0,0-1 1 0 0,-1 0 0 0 0,0 1-1 0 0,0 0 1 0 0,0-1 0 0 0,-1 1-1 0 0,1 0 1 0 0,-2 0 0 0 0,-5-9-1 0 0,7 12 7 0 0,0 1-1 0 0,0-1 0 0 0,0 1 0 0 0,0-1 1 0 0,0 1-1 0 0,-1 0 0 0 0,1 0 1 0 0,-1 0-1 0 0,1 0 0 0 0,-1 1 0 0 0,0-1 1 0 0,0 1-1 0 0,0-1 0 0 0,0 1 1 0 0,0 0-1 0 0,0 0 0 0 0,0 1 0 0 0,0-1 1 0 0,0 0-1 0 0,-1 1 0 0 0,1 0 1 0 0,0 0-1 0 0,0 0 0 0 0,0 0 0 0 0,-1 0 1 0 0,1 1-1 0 0,0-1 0 0 0,0 1 1 0 0,0 0-1 0 0,0 0 0 0 0,0 0 0 0 0,-4 2 1 0 0,-6 4-18 0 0,0 1 1 0 0,1 0-1 0 0,0 1 1 0 0,0 0-1 0 0,1 1 1 0 0,0 0 0 0 0,1 0-1 0 0,-15 21 1 0 0,12-13-64 0 0,0 1-1 0 0,2 0 1 0 0,0 1 0 0 0,1 0 0 0 0,-7 22 0 0 0,10-20 58 0 0,1 0-1 0 0,-5 40 1 0 0,11-51 10 0 0,0 0 0 0 0,1 0 0 0 0,0 0 0 0 0,1 0 0 0 0,0 0 0 0 0,1-1 0 0 0,0 1 0 0 0,1-1 0 0 0,0 0-1 0 0,10 19 1 0 0,-7-17-11 0 0,0-1-1 0 0,1 0 1 0 0,0-1 0 0 0,0 0-1 0 0,1 0 1 0 0,1 0-1 0 0,-1-1 1 0 0,19 12-1 0 0,-9-8-38 0 0,-13-9-157 0 0,0 1-1 0 0,1-1 0 0 0,0 0 1 0 0,0 0-1 0 0,0-1 0 0 0,14 5 0 0 0,74 17-6333 0 0,-68-21 757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5:01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16372 9775 1879 0,'0'0'83'0,"0"0"17"0,-7 0-80 0,7 0-20 16,0 0 0-16,0 0 0 0,0 0 15 0,0 0-2 16,0 0 0-16,0 0 0 0,-3-9-5 0,3 9-8 15,0 0 11-15,0 0-11 0,-4-6 24 0,4 6-1 16,0 0-1-16,0 0 0 0,0 0 5 0,4-3 1 16,-4 3 0-16,0 0 0 0,3-7 11 0,-3 7 2 15,0 0 1-15,0 0 0 0,0 0-10 0,0 0-1 16,0 0-1-16,0 0 0 0,0 0 10 0,0 0 1 15,0 0 1-15,0 0 0 0,0 0-3 0,0 0-1 16,0 0 0-16,0 0 0 0,0 0-19 0,0 0-4 0,0 0-1 16,0 0 0-16,-7-9-14 0,7 9 9 0,-10 0-9 0,3-10 8 15,0 7 4-15,7 3 1 0,-7-6 0 0,-4 0 0 16,4 3-2-16,0 3-1 0,-4 0 0 0,4 0 0 16,-3 0-10-16,3 0 0 0,7 0 9 0,-7 3-9 15,-4 3 13-15,0-6-1 16,4 9-1-16,0-9 0 0,7 0 8 0,-7 7 1 0,0-4 1 15,0 3 0-15,7-6-21 0,0 0-10 0,-7 3 1 0,7-3 0 16,-7 7 18-16,3-4 4 0,4-3 1 0,-7 6 0 16,7-6-5-16,-3 3-1 0,-1 3 0 0,1 4 0 15,-4-1-8-15,3 1 12 0,-3-1-12 0,4 0 12 16,-4 1-12-16,3 5 10 0,-3-5-10 0,3-1 10 0,1 7-2 0,-4 3 0 16,0-10 0-16,3 10 0 0,-3 0-8 15,0 3 0-15,0-3 9 0,0-1-9 0,0 1 0 0,0 0 9 16,0 6-9-16,3-6 0 15,-3 6 11-15,4-6-11 0,-1 0 10 0,-3-4-10 0,4 4 12 16,3-3-4-16,0-4-8 0,0 4 12 0,-4 0 2 16,4-4 0-16,4-2 0 0,-4-1 0 0,3 7-6 0,-3-7 0 15,4 10-8-15,3-10 12 0,-4 7-12 0,4-7 9 16,0 10-9-16,1-9 8 0,-1 5-8 0,3 1 0 16,-3-3 0-16,7 5 0 0,-3-2 0 0,-1-6 0 15,5 8 0-15,-1-8 0 0,-4 5 0 0,8-5 8 16,0-1-8-16,-1 1 0 0,1-1 0 0,-1-3 0 15,5-3 0-15,-5 4 0 0,1-4 0 0,-4-3 0 0,4 0 0 16,-1 6 0-16,4-6 8 0,-3 0-8 0,0 0 0 16,-4-6 8-16,4 6 2 0,-1 0 0 0,1 0 0 15,-1-3 0-15,-2 3-2 0,2-7 0 0,-3 7 0 0,0 0 0 16,1 0-8-16,-5-3 0 0,4-3 0 0,-3-3 0 16,3-1 0-16,-4 1 10 0,1-1 1 15,0 1 0-15,-1-7-11 0,1 4 0 16,-1-4 0-16,-3 0 0 0,1-2 0 0,-1-1 0 0,0 0 0 0,0-6 8 15,0 0 9-15,0 6 2 0,-7-9 0 0,3 3 0 16,-3-4-19-16,4 4 0 0,-4-3 0 0,0 3-9 16,0 3 9-16,-4-3 11 0,4 0-3 0,-3 6 0 15,3-6-8-15,-4 6 8 0,1-6-8 0,3 6 8 16,0 7-8-16,-4-4 0 0,1-3 0 0,-4 4 0 16,3 2 0-16,1-3 0 0,-4 1 0 0,3-4 0 15,-3 9 0-15,3 1 0 0,-3-7 0 0,0 7 0 0,0 0 0 0,-3-1 0 16,-1 1 0-16,0-1 0 0,-3 1 0 0,0 0 0 15,0-1 0-15,-3 4 0 0,-5-4 8 0,1 1-8 16,-4 0 0-16,4 2 8 0,-3-2-8 0,2 6 0 16,1-3 0-16,4 6 0 0,-5 0 0 0,1-4-17 15,0 4 4-15,-4 0 1 16,4 4-16-16,4 2-2 0,-1-3-1 16,0-3 0-16,4 0-81 0,4 6-16 0,3-6-3 0,0 0-1202 0</inkml:trace>
  <inkml:trace contextRef="#ctx0" brushRef="#br0" timeOffset="1093.23">16242 12096 403 0,'0'-6'36'0,"0"6"-36"0,0-4 0 0,0 4 0 16,-4-9 224-16,4 9 37 0,0 0 8 0,-3-6 2 15,3 6-141-15,0 0-28 0,0 0-6 0,0 0 0 16,0 0-34-16,0-10-6 0,-4 7-2 0,4 3 0 15,0 0-1-15,-3-6 0 0,3 6 0 0,0 0 0 16,0 0 12-16,0 0 3 0,0 0 0 0,0 0 0 16,0 0 10-16,0 0 2 0,0 0 1 0,-7 0 0 15,3 6-22-15,1-3-5 0,-1 7-1 0,4-4 0 16,4 3-17-16,-1 7-3 0,1-3-1 0,3-4 0 16,0 7-22-16,0 3-10 0,0-1 8 0,4 7-8 15,3 4 14-15,-4-1-2 0,1 6-1 0,-1 1 0 16,-3 3 4-16,1 5 1 0,-1 1 0 0,-7 10 0 15,0-1 4-15,0 0 0 0,0 7 1 0,-7-4 0 0,3-2 8 0,-7 2 2 16,8-3 0-16,-4 1 0 0,3-1-9 0,-3-9-2 16,4 0 0-16,-1 0 0 0,1-10-12 0,3-6-8 15,-4 1 8-15,8-4-8 16,-1 0-66-16,4-13-18 0,0-2-3 0</inkml:trace>
  <inkml:trace contextRef="#ctx0" brushRef="#br0" timeOffset="11550.09">6071 7884 288 0,'0'0'12'0,"-7"0"4"0,0 0-16 0,-3-3 0 0,-1-3 0 0,-3 6 0 16,3 0 192-16,1 6 35 0,-4-3 7 0,-4-3 2 15,7 0-188-15,1 0-36 0,-1 0-12 0,8 0 0 16,-11 0 48-16,14 0 4 0,0 0 0 0,-4-3 1 15,4 3 30-15,0 0 5 0,0 0 2 0,0-9 0 16,0 3 10-16,0 6 3 0,7-10 0 0,-7 10 0 16,0 0-29-16,11 0-6 0,-8 3 0 0,8 4-1 15,-1 2-38-15,1 0-7 0,0 1-2 0,3-1 0 16,3-2-20-16,1 2 0 0,-4 7 0 16,4-4 0-16,-1-2 0 0,-3 5 9 0,11 1-1 0,0-4-8 0,7-2 24 15,-8-1-3-15,12 1 0 0,-5 5 0 0,5-5 7 16,-1-1 2-16,7-3 0 0,-3 4 0 15,7-7-2-15,0 3-1 0,3 4 0 0,-3-1 0 0,7 7-11 16,3-4-3-16,-6-2 0 0,-1 5 0 16,4 1-2-16,0-3-1 0,0-4 0 0,0 7 0 0,0 3-10 0,3-1 0 15,4-2 0-15,-3 3 0 0,3 0 0 0,0-4 0 16,0 4 0-16,3 0 0 0,4-3 12 0,4-1-2 16,-1 4-1-16,1-6 0 0,-1 2-9 0,-6-5 0 15,6-1 0-15,1 7-11 0,3-4 11 0,4-2 0 16,-4 5 0-16,0 4 8 0,-7 0-8 0,0-3 0 15,3 3 0-15,-3-1 0 0,4-2 0 0,-1 9 8 16,5-3-8-16,-5 0 0 0,-3 0 0 0,4 3 0 0,3 0 0 16,0 3 0-16,3 1 8 0,-2-11-8 0,-1 14 10 15,3-10-10-15,-3 3 0 0,0-6 0 0,8 0 0 16,-1 6 0-16,0 0 0 0,0-7 0 0,-3 1 0 16,6 6 9-16,4-6-9 0,-3 0 8 0,-7 0-8 15,-1 0 8-15,4 3-8 0,-3-4 0 16,-7 1 0-16,3-3 0 0,3-4 10 0,-3 7 0 0,1 3 0 15,-8-3 0-15,0 0-10 0,0 0 0 0,7-4 0 16,-4 4 0-16,4 0 0 0,0 6 8 0,11-6 0 0,-4 0 0 16,-3 6 13-16,3-6 3 0,-3-4 0 0,3 7 0 15,0-3-24-15,-7 6 0 0,-7-6 0 0,0 6 0 16,0-6 0-16,0 0 0 0,0-4 0 0,0 4-8 16,-3 0 8-16,-1-3 0 0,-3 2 8 0,-3 1-8 15,-1-3 0-15,0-7 0 0,8 10 0 0,-4-9-8 16,-7 5 8-16,3-5 16 0,4-1-4 0,-7 7-1 15,0-7-11-15,0 4 0 0,-4-7 0 0,4 10 0 0,0-7 17 16,4 0-1-16,-4 1-1 0,-1-7 0 0,1 6-7 0,-3-2-8 16,-1 2 11-16,-7 1-11 0,1-1 8 0,-4 0-8 15,-4 1 0-15,0-4 0 0,0 3 0 0,1 1 0 16,-5-4 0-16,-2-3 0 0,-5 7 0 0,5-4 0 16,-1-3 0-16,0 3 0 0,-3-3 8 0,3 4-8 15,-3-7 0-15,-1 6 0 0,-2-3 8 0,-1-3-8 16,0 0 0-16,0 6 0 0,-3-12 13 0,-1 6-4 15,-3 0-1-15,1 0 0 0,-1 0 1 0,-4-3 0 16,1-3 0-16,-4-1 0 0,0 4-9 0,0 3 10 16,-3-6-10-16,-4 6 10 0,0-3-10 0,0-3 12 0,-4-4-12 0,0 1 12 15,1-1-12-15,-4-5 12 0,-4 2-12 0,-3-2 12 16,0-4-12-16,-4 3 0 0,1 7 9 0,-4-10-9 16,-1 3 0-16,1 4 8 0,-3-4-8 15,2 6 0-15,1-5 0 0,4 5 9 0,-1 1-9 0,0 0 0 16,8-1 0-16,-1 1 0 0,-3 6 0 15,3-4 0-15,1 1 0 0,3 3 0 0,7 3 0 0,0 0 0 16,0 0 0-16,0 0-16 0,0 0 5 0,10 0 1 16,5 0-6-16,6 3 0 0,3 3-1 0,5-6 0 15,-1 10 1-15,4-4 0 0,3 3 0 16,0 1 0-16,0-1 5 0,1 1 2 0,-5-1 0 16,5 10 0-16,-1-10 9 0,-3 7 0 0,0 0-9 0,-4-4 9 15,0 4 0-15,0-4 0 0,-3 4 0 0,0-6 0 16,-4 5 0-16,-4-2 0 0,1-7 0 0,-4 3 0 15,-7 1 0-15,0-4 0 0,0 3 11 0,-3-5-11 16,-4-4 10-16,3 9-10 0,-3-9 10 0,-3 6-10 16,-4 4 12-16,0-1-4 0,-4 1-8 0,1-1 12 15,-5 0-12-15,-6 1 9 0,0-4-9 0,-4 3 8 0,1 7-8 16,-5-6 0-16,-2 2 9 0,3-3-9 0,-4 4 0 0,7-4 9 16,-3-5-9-16,0 5 0 0,-4-3 9 15,0-3-9-15,0-3 0 0,1 0 9 0,-1 0-9 0,-3 0 0 16,-4 0 0-16,7-3 8 0,4 3-24 15,-4-6-6-15,4 3-1 0,-4-3 0 16,0 6-204-16,1-10-41 0</inkml:trace>
  <inkml:trace contextRef="#ctx0" brushRef="#br0" timeOffset="14783.01">3549 8653 576 0,'-11'-3'51'0,"4"3"-41"0,-3-7-10 0,-8 7 0 0,4 0 155 0,0 0 29 16,0 7 5-16,3-7 2 0,-3 3-124 0,-4 3-25 15,11-3-5-15,-3-3-1 0,-1 6 10 0,11-6 2 16,0 0 0-16,0 0 0 16,0 0 12-16,0 0 2 0,0 0 1 0,0 0 0 0,0 0-2 0,11 0 0 15,-1 0 0-15,-6 0 0 16,10-6-15-16,-3 6-3 0,-1 0-1 0,1-3 0 0,-1-3-6 0,4 6-2 15,-3-3 0-15,-4 3 0 0,-7 0-18 0,11-7-3 16,-1 7-1-16,-10 0 0 0,0 0 0 0,11 0 0 16,-1 0 0-16,1 0 0 0,-11 0 0 0,7 7-1 15,0-7 0-15,4 0 0 16,-1 3 8-16,-10-3 1 0,0 0 1 0,7 0 0 0,4 6-10 0,-11-6-3 16,0 0 0-16,7 3 0 0,0 3-8 0,-7-6 0 0,0 0 0 0,0 0-11 15,0 0 11-15,7 0 9 0,-7 0-1 0,0 0-8 16,0 0 21-16,11 0-2 0,-11 0-1 0,3 0 0 15,-3 0 2-15,0 0 0 0,0 0 0 0,7-6 0 16,0 6-2-16,-7 0 0 0,0 0 0 0,0 0 0 16,0 0-1-16,0 0 0 0,0 0 0 0,0 0 0 15,0 0-17-15,0 0 0 0,0 0-8 0,0 0 8 16,0 0 0-16,0 0 0 0,0 0 0 0,0 0 10 16,0 0-10-16,0 0 0 0,0 0-10 15,0 0 10-15,0 0 0 0,0 0 0 0,0 0 0 0,0 0 0 16,0 0 20-16,0 0-2 0,0 0-1 15,0 0 0-15,0 0 3 0,0 0 0 0,0 0 0 0,0 0 0 16,7-9-1-16,-7 9 0 0,0 0 0 0,0 0 0 16,0 0-7-16,0-3-2 0,0 3 0 0,0 0 0 15,0 0-10-15,0 0 0 0,0 0 9 0,0 0-9 16,0 0 0-16,0 0 0 0,0 0 0 0,0 0 0 0,0 0 0 0,0 0 0 16,0 0 0-16,0 0 0 0,0 0 0 0,0 0 0 15,0 0 0-15,0 0 0 0,0 0 8 0,0 0-8 16,0 0 8-16,0 0-8 0,0 0 0 0,0 0 0 15,0 0 0-15,0 0 0 0,0 0 0 0,0 0 0 16,0 0-10-16,0 0 10 0,0 0 0 0,0 0 0 16,0 0 0-16,0 0 9 0,0 9-9 0,0-9 0 15,0 3 0-15,0-3 8 0,4 10-8 0,-4-10 0 16,0 6 0-16,0-6 8 0,7 9-8 0,-7 1 0 16,3-4 9-16,1 3-9 0,-4-9 8 0,7 3-8 0,4 4 8 15,-8 2-8-15,4 1 8 0,0-4-8 0,0 3 10 0,4 1-10 16,-8-7 0-16,8 12 8 0,0-5-8 0,-8-1 0 15,8 7 0-15,-1-7 0 0,1 1 0 0,-4 9 0 16,4-4 0-16,6-2 0 0,-10 2 0 0,11-5 0 16,-4 9 0-16,-3-4 0 0,6-2 0 0,4-1 0 15,-10-2 9-15,10-1-1 0,-7 4 0 0,4-4 0 16,0 1 0-16,-1 5 0 0,4 4 0 0,0-3 0 16,4-1-8-16,-7 4 0 0,3-6 0 0,0 6 8 15,-3 6-8-15,3-6 0 0,0-4 0 0,-3 4 0 16,3 0 0-16,0 6 0 0,4-6 0 0,-1 0 0 15,-2-4 0-15,2 10 0 0,5-3 0 0,-5 0 0 0,8 0 8 16,-7-6-8-16,-1 3 0 0,12 0 8 0,-12-1 0 16,5-2 0-16,2 9 0 0,-2-6 0 0,2 0 2 0,-2-4 0 15,2 4 0-15,-6 0 0 0,3 0-10 0,4 0 0 16,3-4 0-16,4 10 8 0,0-6-8 0,3 0 0 16,-3 6 9-16,0-3-9 15,3 9 0-15,-3-9 0 0,0 13 0 0,3-10 0 0,-14 9 0 0,8-5 9 16,-1 5-9-16,0-6 0 0,0 1 0 0,4-4 0 15,7 9 0-15,0-6 0 0,0-2 0 0,3 2 13 16,1 0-2-16,-8-3-1 0,4 0-1 0,3-3 0 16,4-6 0-16,0 9 0 0,7-3-9 0,0-7 10 15,0 14-10-15,0-10 10 0,-4 6-10 0,4 0 0 16,-10 0 0-16,6 3 8 0,4 0-8 0,-3-3 0 16,3-3 0-16,-1 10 0 0,5-4 0 0,-1 6 0 15,-3-5 0-15,4-1 0 0,3 3 0 0,0-3 0 0,0 1 0 0,4-4 0 16,3 3 12-16,0 0-4 0,0-3 0 0,3 3 0 15,-6-2-8-15,10 2 0 16,-3-9 0-16,3 6 0 0,-3-7 0 0,-1 1 12 0,1 3-2 16,3-3 0-16,0 3-10 0,0 0 0 0,4 0 0 15,-4-3 0-15,0 6 0 0,0-6 0 0,4 6 0 0,3-7 0 16,0 8 11-16,-3-1-3 0,-4-3-8 16,4 3 12-16,-1-6-12 0,1 6 0 0,-4 0-12 0,-3-3 12 15,-1 3 0-15,5-6 0 0,-12 6 0 0,8-7 0 16,-1 1 0-16,1 0 0 0,0 6 0 0,-1-6 0 15,1-3 0-15,-1 2 8 0,5-2-8 0,2-3 0 16,4 2 11-16,1 4-11 0,-8 0 12 16,0 0-12-16,0 3 8 0,4-3-8 0,13-1 0 0,-6 7 0 15,-11-3 0-15,0 4 0 0,8-8 0 0,-1 7 0 0,4 1 0 0,-4-5 0 16,0 5 0-16,0-1 0 0,-3-7 0 0,3 8 0 16,-3-8 0-16,-1 1 0 15,-6 0 8-15,0 0-8 0,-4 0 0 0,3 6 0 16,4-6 0-16,-3 2 0 0,3 1 0 0,-7-3 0 0,-3 3 8 15,-4-3-8-15,3 0 0 0,-3 0 0 0,0-1 0 0,-3 1 0 16,-4 3 0-16,0-3 0 0,-7 0 0 0,0 0 0 16,-4 6 0-16,1-6 0 0,-1-1 0 0,0 1 0 15,-3-3 0-15,4 3 0 0,-5-4 8 0,8-2-8 16,-3 3 0-16,-4-7 0 0,-1 10 9 0,-2-10-9 16,-1 7 0-16,4 0 9 0,-4-4-9 0,1-2 0 15,-5-1 9-15,8 7-9 0,0 2 0 0,0-2 0 0,-4-3 0 16,1 2 0-16,-8-5 0 0,0 5 0 0,-3-2 0 15,0-4 0-15,-4 4 0 0,0-1 0 16,-3-5 0-16,3 5 0 0,-7-5 0 0,4-4 0 16,0 3 8-16,-1 3-8 0,-6-9 9 0,3 7-9 15,0-4 12-15,0-3-12 0,-3 0 26 0,0 6-2 16,-4-6 0-16,4 0 0 0,-1-6-24 0,-3 6-14 0,0-3 2 0,-3-4 0 16,3 1 12-16,-3 3 10 15,-1-3-2-15,-3 3 0 0,0-7-8 0,0 1 0 0,-3-1 0 0,-4-5 0 16,0 5 0-16,-4-5 0 0,1 2 0 0,-4-3 0 15,0-3 8-15,0-6 0 0,-7 7 0 0,-1-1 0 16,1-6-8-16,-7 6 0 0,4-6 0 0,-5 3 0 16,-2-3 0-16,-1 0 0 0,4 0 0 0,-4 6 0 15,-3-9 0-15,3 12 0 0,1-3 0 0,2 0 0 16,-2 4 0-16,6 5 0 0,0-2-12 0,1-4 12 16,-1 7 0-16,4-1 0 0,3 4 0 0,1-4 0 15,-1 7-9-15,8-3 9 0,-4 6 0 0,7 0 0 0,0 0-11 0,0 0 11 16,0 0-10-16,0 0 10 15,0 0-16-15,3 6 2 0,4 4 1 0,0-1 0 0,4 1 1 0,-1 8 1 16,5-2 0-16,-1-3 0 0,7 2 11 0,-3 4-13 16,3 0 5-16,0 6 8 0,4-6 0 0,-4 6 0 15,0-6 0-15,4-1 0 0,-4 1 0 0,0-3 0 16,0 0 0-16,-3-4 0 0,3 4 0 16,-3 3 0-16,-1-4 0 0,-3-2 0 0,4 3 0 0,-4-1 0 15,0-2 0-15,0 2 0 0,-3-2 0 0,-1 3 0 0,1-1 0 0,0-2 0 16,-4 3 0-16,0 2 0 0,0-8 0 0,-4 9 0 15,1-4 0-15,-4 1 0 0,0-3 0 0,-4 2 0 16,-3 4 0-16,0-3 0 16,-3-4 0-16,-1 4 0 0,0 0 0 0,-6-4 0 15,-4-2 0-15,-1 5 0 0,1-5 8 0,-3-1-8 0,-1 0 8 16,-3 1-8-16,3-1 8 0,-3 1-8 16,7-4 8-16,-4-6-8 0,0 9 0 0,8-9 0 0,-1 7 0 0,0-4 0 15,1 6 0-15,-1-3 0 16,0-2 0-16,4 5 0 15,-3-3-33-15,-1-3 1 0,0 4 0 0,1-1 0 16,-1-3-128-16,-3 3-26 0,-4-12-5 0</inkml:trace>
  <inkml:trace contextRef="#ctx0" brushRef="#br0" timeOffset="16392.82">6943 9822 403 0,'0'0'17'0,"7"-3"5"0,0 3-22 0,-4-6 0 0,-3 6 0 0,7 0 0 0,4 0 447 0,-4 0 85 16,0 6 16-16,4-6 4 0,-4 3-448 0,3 4-89 15,8-4-15-15,-11 3-10 16,4 3 10-16,-1 1 0 0,4-1 0 0,-3 1 0 0,6-1 0 15,-2 4 0-15,2-1 0 0,1-2 0 0,0 5 14 0,3 4-2 16,0-9 0-16,4 8 0 0,-1-8-2 0,-3 5-1 16,4 4 0-16,0 0 0 0,3 3 6 0,0-3 1 15,0-7 0-15,4 4 0 0,-4 3 4 16,4 0 2-16,3-4 0 0,4 4 0 0,0 0 2 0,3 0 0 16,-3 3 0-16,7 0 0 0,0 3 0 0,-4-6 1 15,1 9 0-15,-1-3 0 0,4 0-14 0,3 3-3 16,4-3-8-16,0 4 12 0,3-4 4 0,4-3 1 15,0 3 0-15,0 3 0 0,0 3-2 0,0-3-1 16,0-2 0-16,7 2 0 0,-3 0 2 0,3-3 1 0,3 3 0 0,-3-3 0 16,0 4-5-16,0-4 0 15,1-3-1-15,2 3 0 0,8 0 1 0,-4-6 1 16,3 9 0-16,-3-3 0 0,1-6-3 0,-1 6-1 16,3-6 0-16,4 6 0 0,1-3-9 0,-5 3 0 0,-3 3 0 15,0-3 0-15,0 0 0 0,4 0 0 16,-4-3 0-16,4 3 0 0,3 3 0 0,-7-2 0 0,-4-1 0 0,5-3 8 15,2 3-8-15,1 0 12 0,-1 3-12 0,-3-3 12 16,-3-3 4-16,0 3 0 0,3 3 1 0,-4-3 0 16,-3 4-17-16,7-4 0 0,4 0 0 0,0 3 0 15,-4 0 0-15,0-3 0 0,-4 4 0 0,-3-4 0 16,4 3 0-16,-4-9 0 0,3 12 0 0,-3-9 10 0,-7 3-2 16,0 0-8-16,4-3 12 0,-4 3-4 0,7 3-8 15,-4-2 0-15,1 2 0 0,-1-3 0 0,-3-6 0 0,0 6 0 16,-3 0 0-16,3-3 8 0,3-3-8 0,-3 6 8 15,0-6-8-15,-3 2 8 0,-4-2 0 0,-4 0 0 16,0-3 0-16,-6-4 0 0,-1 4-8 0,0-3 12 16,-3-7-12-16,0 9 12 0,0-5-3 15,-4-7 0-15,7 6 0 0,-6 1 0 16,-5-4 1-16,1-3 0 0,0 4 0 0,3-1 0 0,-3-3-10 0,0 6 10 16,-4-2-10-16,-3-4 10 0,-1 3-10 0,1-3 0 15,-4-3 0-15,-3 10 0 0,-1-10 0 0,1 6 0 16,-7-6 0-16,3 3 8 0,-4 3-8 0,1-6 0 0,0 0 9 15,-8 0-9-15,4 0 12 0,-7 0-3 16,0 0 0-16,0 0 0 0,0 0-1 0,0 0-8 16,0 0 12-16,0 0-4 0,0 0 4 0,0 0 1 0,0-6 0 0,-3 3 0 15,-1-3-4-15,4 6-1 0,-3-10 0 0,3 7 0 16,-8-3-8-16,8-4 8 0,-3 7-8 0,3-3 8 16,-4-3-8-1,1 2 0-15,-1-2 0 0,-3 6 0 0,0-7 0 0,0 1 0 0,4-1 0 16,-4-2 0-16,0 3 12 0,-1-1 0 0,1 1 0 0,-3-1 0 15,-1-2-4-15,4-4 0 0,-3 7 0 0,3-7 0 16,-4-3-8-16,0 4 0 0,1-4 0 0,-1 0 0 16,1 3 0-16,-1-3 0 0,0 1 0 0,1-1 8 15,-1 0 2-15,1 0 0 0,-1-3 0 0,1 3 0 16,3 1-10-16,-4 2 0 0,-3 3 0 0,3-2 0 16,1 5 0-16,-1 1 0 0,0-1 0 0,4 1 0 0,4 3 0 15,-1-4 0-15,1 10 0 0,3 0 0 16,0 0 0-16,-4-3 0 0,4 3 0 0,0 0 0 0,0 0 0 15,0 0 0-15,0 0 0 0,0 0 0 16,0 0-24-16,0 0-6 0,0 0-2 0,0 10 0 0,-3-1 32 0,6 0 0 16,1 1 0-16,3 6 0 0,0-4 0 0,4 4 0 15,-4-1 0-15,0 4 0 0,3-6 0 0,-3 2 0 16,0 4 0-16,4-3 0 0,3 3 0 0,-7-4 0 16,4-2 0-16,-4 6 0 0,3-10 0 0,-3 7 0 15,4 3 0-15,0-10 0 0,-1 7 0 0,1 3 0 16,-1-10 0-16,-3 10 0 0,0-10 0 0,4 7 0 15,0 0 0-15,-1-4 0 0,1-2 0 0,-1 5 0 16,1-5 0-16,-4-1 0 0,4 0 0 0,-1 1 0 16,-3-1 0-16,0-2 0 0,-3 2 0 0,3 0 0 15,-4-2 0-15,4-4 0 0,-7-3 0 0,0 9 0 16,4-3 0-16,-4-6 0 0,0 4 0 0,0-4 0 0,0 0 0 16,0 0 0-16,0 0 0 0,0 0 0 15,-4 6 0-15,4-6 0 0,-7 3 0 0,4 3 0 0,-8-6 0 0,4 10 0 16,0-10 20-16,-3 0 9 0,-5 0 3 0,5 6 0 15,-8-3-32-15,1 3 0 0,-5-6 0 16,1 3 0-16,-3 4 0 0,-1-4 0 0,0 3 0 0,0-3 0 16,1 4 0-16,-1 2 0 0,0-9 0 15,4 6 0-15,-3-3 0 0,2-3 0 0,5 0 0 0,-1 0 0 16,0 7 0-16,4-4 0 0,-3-3 0 0,3 0 0 16,-1 0 0-16,-2 0 0 0,3 0 0 0,3-3 0 15,-3 3-45-15,0-7-15 16,0 7-4-16,-4-9 0 0,1 6-92 15,-8-10-20-15,-3 4-3 0,-1-4-1 0</inkml:trace>
  <inkml:trace contextRef="#ctx0" brushRef="#br0" timeOffset="18083.91">6463 14015 2286 0,'0'0'50'0,"0"0"10"0,0 0 3 15,0 0 1-15,0 0-51 0,0 0-13 0,0 0 0 0,0 0 0 0,0 0 0 0,3 9-12 16,4-9 3-16,4 7 0 0,3-7-7 0,4 0-2 16,-1 0 0-16,8 0 0 0,0-7 18 0,10 7 0 15,0-3 0-15,8-3 0 0,6 3 31 0,4-3 6 16,0-4 2-16,3 4 0 0,8-4 7 0,6 1 2 15,12 0 0-15,-12-1 0 0,8 7-27 0,-1-9-5 16,8 8 0-16,3-5-1 0,4 3-15 0,-4 3 8 16,0-4-8-16,-3-2 0 0,3 9 13 0,0-9-3 15,4-1-1-15,3 10 0 0,-3-6 25 0,3-4 5 0,4 1 1 0,7 0 0 16,-4 5-20-16,1-5-3 0,-1-7-1 16,0 10 0-16,8-6-6 0,-5-4-2 15,1 7 0-15,0-1 0 0,0 4 20 0,3-4 3 0,-3 7 1 16,0-3 0-16,-7-3-32 0,3 5 0 0,7-2 0 0,-6-3 0 15,-8 3 0-15,0-4 0 0,-3 7 0 0,3-3 0 16,0-4 0-16,-3 1-13 0,0-7 1 16,-4 7 0-16,4-1 12 0,-8 1 0 15,-2 0 0-15,6-4 0 0,3-3 18 0,-6 7 0 0,0-7 0 0,-1 7 0 16,5-1-10-16,-8 1-8 0,0 0 9 0,-3 2-9 16,-4 4 23-16,-4-3-2 0,-6-3 0 0,-1 9 0 15,8-4-21-15,-4-2 0 0,-7 6 0 0,0 0 0 16,-7 0 0-16,0 0 0 0,-8-3 0 0,1-3 0 15,-3 6 0-15,2 0 8 0,1-7-8 0,0 7 0 16,-3-3 8-16,-5-3-8 0,1 6 8 0,0-3-8 0,-4-3 13 16,-3 3-1-16,0-4-1 0,-4 7 0 0,0 0 4 15,-3-3 1-15,-4-3 0 0,4 6 0 16,-8-3-7-16,5-4-1 0,-1 7 0 0,-4 0 0 0,1-6-8 0,0 3 0 16,-4 3 0-16,3-6 0 0,-3 6 0 0,1-3 0 15,-1-4 0-15,0 7 0 0,-4-3 0 0,4-3 8 16,-3 3-8-16,0-3 0 0,3 6 8 0,-7-10-8 15,3 7 8-15,-3-3-8 0,8-1 14 16,-8 4-2-16,-4-3-1 0,1-3 0 0,-1 5-3 0,1-2-8 16,3-3 12-16,-4 6-4 0,-3-4-8 0,0 1 10 15,0 3-10-15,0-3 10 0,-3-4 0 0,3 1 0 16,0 6 0-16,-4-7 0 0,-6 1 2 0,-4-4 1 0,-4 10 0 16,-3-3 0-16,-4-3-13 0,-3-1 0 0,3 1 0 15,-3-1 0-15,-4 1 0 0,4 3 0 16,-4-4 0-16,0 7 0 0,1-6 0 0,-1 2 0 0,-3-2 0 0,6 6 0 15,-2-3 0-15,2-1 0 0,1 4-8 0,4-3 8 16,-1 6 0-16,4-3 12 0,3-3-1 0,0 6-1 16,4 0-10-16,0-4 0 0,7 4 0 0,0 0 8 15,0 0-8-15,7 0-11 0,0 0 3 0,0 0 0 16,0 0 8-16,0 0 0 16,11 4 0-16,3-4 0 0,3 6-20 0,5-3-1 0,-1 3-1 0,7-3 0 15,4 4 13-15,3 2 9 0,4 0-12 0,0 1 12 0,-4-1-18 16,4-2 3-16,-4 2 1 0,0 0 0 0,4 1 5 15,-4-4 1-15,-3 3 0 0,3-5 0 0,-6 5 8 0,-5-9 0 16,1 6 0-16,0-3 0 0,-4 4 0 0,0-1 0 16,-3-3 0-16,-1 3 0 0,-3-2 0 0,0-4 9 15,-3 6-9-15,0 3 10 0,-4-6-10 0,0 7 12 16,-4-4-12-16,1 13 12 0,-1-10-12 0,-6 10 12 16,-1-3-12-16,1 3 12 0,-1-1-12 15,-6 7 8-15,-1 1-8 0,-3-5 8 0,-4 5-8 0,1 2 12 16,3-3-12-16,-4 0 12 0,0 3-12 15,-6-3 10-15,-1-3-10 0,0 3 10 0,0-6-10 0,1 3 0 16,-4-3 9-16,3-7-9 0,0 4 0 0,0 3 0 16,-3-10-10-16,0 1 10 15,0-4-116-15,-7-3-17 0,-1-3-3 0,-3 0-771 16,-6-3-153-16</inkml:trace>
  <inkml:trace contextRef="#ctx0" brushRef="#br0" timeOffset="19489.07">3320 12927 1843 0,'0'-10'164'0,"0"1"-132"0,0 6-32 0,0-3 0 16,7-1 211-16,-4 4 35 0,8-3 7 0,-1 6 2 31,8-3-255-31,7 3-53 0,6 0-10 0,5 3-1 0,-1-3 40 0,0 0 9 0,15 6 2 0,-8-6 0 16,11 3 13-16,0-3 0 0,14 0 0 0,0 0 0 15,0 0 9-15,4 7-9 0,3-7 0 0,-4 0 9 16,8 0 3-16,3 0 1 16,11 0 0-16,-8 6 0 0,1-3 11 0,0-3 1 0,-1 0 1 0,1 6 0 15,10-3-1-15,-7-3 0 0,4 7 0 0,-4 2 0 16,8-6-1-16,-1 7 0 0,11-4 0 0,-8-3 0 15,-2 10-7-15,2-4-1 0,12-6-1 0,-4 7 0 16,3-1-15-16,-3 0 11 0,-4 4-11 0,8-4 10 16,2 1-10-16,5-1 0 0,-11 4 0 0,7-7 8 15,6 3-8-15,-2 1 12 0,3-1-12 0,-7 7 12 16,7-13-12-16,-4 3 10 0,4-3-10 0,0 4 10 16,-11 2 2-16,8-9 1 0,3 9 0 0,-4-9 0 0,-7 10-2 0,4-1-1 15,7 1 0-15,-7-4 0 0,0 3 3 0,-4-2 1 16,4-4 0-16,0 6 0 0,-3-3 1 0,-1-2 0 15,-7 2 0-15,1-3 0 0,2-3-1 0,1 6 0 16,-7-6 0-16,-4 0 0 0,1 0-14 0,6 0 0 16,11-6 0-16,-7 3 0 0,-11-3 0 0,0 2 0 15,-3-2 0-15,7-3 0 0,6-1 0 0,-9 1 0 16,-8 3 11-16,0 3-11 0,7-4 11 0,-7 4-11 0,-6-3 10 16,-5 3-10-16,-6-4 9 0,-4 4-9 15,-4-3 8-15,-3 6-8 0,-3 0 0 0,-4 0 0 0,-8 0 0 16,1 0 0-16,0 0 0 0,-3 6 8 0,-1-6-8 0,-7 3 0 15,-3-3 10-15,0 0-10 16,-4 0 12-16,0 0-12 0,-7 0 10 0,4 0-10 0,-4 0 8 16,-3-3-8-16,-1-3 11 0,1 6-3 0,0 0-8 0,-1 0 12 15,1-3-12-15,-4-3 0 0,0 6 0 16,0 0 0-16,-7 0 16 0,4 0-4 0,-4-7 0 0,0 7 0 16,4 0 5-16,-8 0 1 0,-3 0 0 0,0 0 0 15,0 0-18-15,0 0-12 0,0 0 1 0,0 0 1 16,0 0 10-16,0 0 14 0,0 0-3 0,0 0-1 15,0 0-10-15,0 0 0 0,0 0 0 0,0 0 8 16,0 0-8-16,0 0 0 0,0 0 0 0,-7-3 0 16,0 3 0-16,-4-6 0 0,4-3 0 0,-7 5 0 0,0-2 0 15,-3-3 8-15,2 6 0 0,-2-10 0 0,-1 10-8 16,-3-6 0-16,0 2 0 0,-4-2 0 0,0-1 0 0,-3 1-11 16,-4 0 3-16,1-1 0 0,-5 1 8 0,5-7 0 15,-5 4 0-15,5-4 0 0,-5 7 0 0,5-1 0 16,2-6 0-16,1 7 0 15,3-7 0-15,1 7 0 0,3 0 0 0,-1-1 8 0,5 1-8 16,3-1 0-16,3 1 0 0,-3 3 0 0,7-4 0 0,-4 10-8 16,8-3 8-16,3 3-8 0,0 0-6 15,0 0-1-15,0 0 0 0,0 0 0 0,0 0-6 0,10 3-2 16,1 7 0-16,7-4 0 0,3 3 7 0,4-2 2 16,3 2 0-16,7 0 0 0,0 1 3 0,4-1 1 0,0 1 0 15,0-1 0-15,-4 0 10 0,0 1 0 0,-3-1 0 0,-4 7 0 16,-3-7 0-16,0 1 0 0,-4-1 0 0,-4-3 0 15,1 4 0-15,3-7-16 0,-3 6 2 16,3-2 1-16,0 2 21 0,0-3 4 0,4-3 0 16,-4 7 1-16,4-4-13 0,-4 4 0 0,0-7 0 0,-3 6 0 15,0 4 0-15,-4-4 14 0,-4-6-4 0,1 7-1 16,-1-1-9-16,-3 0 8 0,-3-2-8 0,0 8 8 16,-4-5 3-16,-4 2 0 0,-3 4 0 0,0-7 0 15,-11 7 6-15,1-3 2 0,-8 2 0 16,-3 4 0-16,-1-3-9 0,-2 6-2 0,-5-7 0 0,1 4 0 15,0-3 0-15,-4-4-8 0,-7 4 12 0,0-6-4 16,4 5-8-16,-4-2 0 0,0-7 9 0,0 3-9 0,1 1 8 16,6-1-8-16,0 1 10 0,4-4-10 0,3-3 0 15,4-3 0-15,-1 0 0 0,8 6-10 16,0-6-42-16,0-6-8 16,3 6-1-16,1-9-1 0,3 6-160 0,3-4-32 0</inkml:trace>
  <inkml:trace contextRef="#ctx0" brushRef="#br0" timeOffset="21244.23">6078 11776 1962 0,'0'0'87'0,"0"0"17"0,0 0-83 0,0 0-21 15,0 0 0-15,0 0 0 0,0 0 41 0,0 0 4 16,0 0 1-16,0 0 0 0,0 0-35 0,0 0-11 15,0 0 0-15,11 0 0 0,-8 6 13 0,8-6-4 16,0 0-1-16,3 0 0 0,7-6 10 0,-3 6 2 16,6 0 0-16,1-3 0 0,3-3 10 0,0 6 2 15,4-10 1-15,7 1 0 0,0-1 7 0,10-5 0 16,1 2 1-16,10-3 0 0,-1-2-14 0,5 2-3 16,3-6-1-16,7 0 0 0,4 0-5 0,-1-3-1 15,4 0 0-15,8 3 0 0,-1 0-7 0,0 0-2 0,0-3 0 16,4 0 0-16,3 6 4 0,0-6 0 0,1 6 0 0,-1-3 0 15,-3 0-12-15,6-6 0 0,5 3 0 0,-1 3 0 16,-3-9 0-16,7 2 0 16,0 1 9-16,3 0-9 0,4-6 11 0,3-1-3 15,4 7 0-15,-7-7 0 0,3 7-8 0,-3 0 0 0,-3-3 9 16,-4 12-9-16,6-6 9 0,-6 6-9 0,-7 0 12 16,0 0-12-16,-4 3 15 0,-3-2-4 0,-4 5-1 0,4-3 0 15,-4 10-1-15,-7-6 0 0,-3-4 0 0,-1 7 0 16,4-7-9-16,1 6 10 0,-5-2-10 0,-3-4 10 15,-3 1 8-15,-1 5 2 0,1-9 0 0,-1 7 0 16,1-4-20-16,3 7 0 0,4-7 0 0,-1 3 0 16,-3-2 0-16,4-1 0 0,-4 7 0 0,0-4 0 15,0 4 0-15,-3-4 0 0,-4 4 0 0,-7 6 0 0,-4-4 0 16,-3-2 0-16,0 6 0 0,-4-3 0 16,1 6 0-16,-4-10 0 0,3 7 0 0,-7-3 0 15,4 6 0-15,-3-6 10 0,-8 2-10 0,0-2 12 0,0 3 0 16,-3-3 1-16,3-4 0 0,-3 7 0 0,4-3-3 0,-1-4-1 15,4 1 0-15,-1 3 0 0,1-4-9 0,4 7 0 16,-1-3 0-16,0-3 0 0,-3 9 0 0,-4-4 0 16,4-2 8-16,-7 6-8 0,3 0 0 15,-7 0 0-15,4 0 0 0,-7 0 0 0,-1 0 0 0,-2 0 0 16,-1 6 0-16,-4-2 0 0,1-4 0 0,-4 0 0 16,-3 6 0-16,-4-6 0 0,3 0 0 0,-10 0 0 15,0 0 0-15,0 0 8 0,0 0 4 0,0 0 1 16,0 0 0-16,0 0 0 0,-10-6 3 0,-1 6 0 15,1-10 0-15,-1 10 0 0,1-9-8 0,-1 2-8 0,0-2 11 16,-3 6-11-16,4-6 12 0,-8 2-12 0,4-2 12 16,-4-1-12-16,1 1 8 0,-5 3-8 0,1-4 0 0,-7 1 0 15,0 0 0-15,-4-1 0 0,-7 1 0 0,4 2 0 16,0-2 8-16,-4 6-8 0,0-3 0 0,-3-4 0 16,7 7 10-16,-4-3-10 15,7-4 8-15,0 1-8 0,0 3 0 16,4-4 8-16,0 1-8 0,3 6 0 0,-3-7 0 15,3 4 0-15,1-3 0 0,-1 2 0 0,4 4 0 0,0-3 0 0,3 3 0 0,0 3 0 16,4-6 0-16,0 2 0 0,0 4 0 16,3-6 0-16,4 6 0 0,7 0 0 0,0 0-9 0,0 0 9 15,0 0-9-15,0 0 9 0,11 0-13 0,3 6 5 16,7-6 8-16,4 4 0 0,0 2 0 0,6-3 0 16,5 3 0-16,-1 4-12 0,4-4 2 0,3-3 0 15,8 7 10-15,-1-4 0 0,4 3 0 0,-4-6-8 0,4 7 8 0,-3 5 0 16,-5-5 0-16,1 6 0 0,-7-4 0 15,0-3 0-15,-4 7 0 0,-3-6-8 0,0-1 8 0,-4 0 0 16,4 1 0-16,-4-1 0 0,0 4 0 0,-3-4 0 16,-1 1 0-16,1-7 0 0,3 6 0 15,-3-3 0-15,3 4 0 0,-7-1 0 0,1 1 0 0,-5-1 0 16,1-3 0-16,-8-3 0 0,1 7 0 0,0-1 0 16,-8 7 0-16,1-7 8 0,-8 1 2 0,1 5 1 15,-4-5 0-15,0 9 0 0,-8-4-11 0,1-2 0 16,-3 3 0-16,-5 2 0 0,1-2 12 0,-7-7-2 15,0 7-1-15,-4-3 0 0,-3 2 1 0,0-2 0 0,-1-4 0 16,-3 7 0-16,1 0-2 0,-5-4 0 0,-3-2 0 16,4 5 0-16,3-5 0 0,4-1 0 0,-4-3 0 15,4 4 0-15,7-1-8 0,0-6 0 0,6 4 0 0,1 2 0 32,4-3-81-32,6-3-19 0,0-3-3 0,1 0-1276 0</inkml:trace>
  <inkml:trace contextRef="#ctx0" brushRef="#br0" timeOffset="23451.31">2469 10355 1602 0,'-7'-6'71'0,"7"6"14"0,-7-3-68 0,4 3-17 0,-4-6 0 0,7 6 0 15,0 0 62-15,0 0 9 0,0 0 1 0,0 0 1 16,0 0-58-16,0 0-15 0,7 0 0 0,7 0 0 16,-3-3 0-16,-1-4-8 0,4 7 8 0,-3 0-13 15,3 0 13-15,0-3-9 0,0 3 9 0,4-6-8 16,-4 6 8-16,0 0 0 0,0 0 8 0,-3 0-8 0,6 0 20 0,-3 0 0 15,1 0 0-15,-1 0 0 16,7 0 13-16,-7 0 3 0,7-3 0 0,0 3 0 0,-7-6-6 16,11 6-1-16,0 0 0 0,-1-4 0 0,-2 4-9 0,2-6-3 15,1 6 0-15,3 0 0 0,4 0-7 0,-7 6-2 16,3-6 0-16,4 4 0 0,-8-4-8 0,5 6 0 16,2-3 9-16,5-3-9 0,-8 0 19 0,7 6-1 15,7-3 0-15,-3-3 0 0,0 0-1 0,3 0 0 16,-3 0 0-16,0 0 0 0,3 0 12 0,-3 0 3 15,-4 0 0-15,4 0 0 0,0 0-22 0,3 0-10 16,-3 0 10-16,7 0-10 0,-7-3 18 0,10 3-2 16,-3-6-1-16,3 6 0 0,1 0-5 0,-4-3-1 0,0-3 0 15,-1 2 0-15,-2-2 0 0,10 6 0 0,-4-9 0 16,0 9 0-16,1-7-9 0,-1 4 12 0,1 3-12 0,-5-6 12 16,1 6 6-16,0-3 2 0,-3 3 0 15,-1-6 0-15,7 6-29 0,-3-3-6 0,4-4-1 0,-1 4 0 16,-3-3 26-16,7-4 5 0,-4 10 1 0,0-6 0 15,-3 3-16-15,0-3-12 0,0 3 3 0,0-4 0 16,3-2 9-16,4 6 0 0,4-3 0 0,-11-4 0 16,6 10 0-16,5-3 8 0,-11-3-8 0,3 6 8 15,1 0-8-15,-1-7 8 0,4 4-8 0,0 3 8 16,0 0-8-16,3 0-8 0,-3 0 8 0,0 0-12 16,7 0 12-16,-11 3 0 0,-3-3 0 0,7 0 0 15,4 0 0-15,-8-3 0 0,4-3 0 0,3 6 0 0,1 0 15 16,3-3 1-16,-4 3 1 0,4-6 0 0,-3-4-17 0,3 7 0 15,3-3 0-15,1-4 0 0,-1 1 0 0,8 3 13 16,-8 3-4-16,1-4-1 0,-1 4-8 0,4-3 0 16,0-3 0-16,0 5 0 0,-3-2 0 0,3 6 0 15,-4-9 0-15,-3 9 0 0,0 0 0 0,-3-7 0 16,-1 4 0-16,4 3 8 0,0 0-8 0,0 0 0 16,10 0 9-16,-10 0-9 0,4 0 0 0,-4-6 0 15,3 6 0-15,1 0 0 0,3 0 0 0,4 0 8 16,-4-3-8-16,3 3 0 0,4 0 0 0,-14 0 0 15,7-6 0-15,-3 2 0 0,6 4 0 0,-6-6 8 16,3 6-8-16,-4 0 0 0,1 0 0 0,-4 6 0 16,0-6 0-16,-4 0 8 0,4 0-8 15,0-6 0-15,4 6 0 0,-4 0 0 0,3 6 8 0,-3-6-8 16,-7 4 8-16,7-4-8 0,-4 0 8 0,8 0-8 0,-1-4 10 0,-3 4-10 16,-3-6 10-16,3 6-10 0,0 0 10 0,-4 0-10 15,-6 0 0-15,-1 6 0 0,4-12 0 0,3 6 0 16,-6 6 0-16,-1-6 0 0,0 4 0 15,4-4 0-15,0 9 0 0,-3-9 0 0,-8 6 0 0,-3-3 0 16,3-3 0-16,-3 7 0 0,-4-7 0 16,-3 0 0-16,7 0 8 0,-4 0-8 0,4 0 0 0,-4 6 0 15,-7-3 10-15,4-3-10 0,3 0 10 0,1 0-10 16,-8 0 13-16,0 6-3 0,4-2-1 16,-4-4 0-16,0 0-9 0,1-4 8 0,2-2-8 0,-6 6 8 15,3 0 0-15,-3-3 0 0,7 3 0 0,-4-6 0 0,-3 6-8 16,-1-7 0-16,-3 4 0 0,1-3-11 15,-1 6 11-15,-4-3 0 0,-2 3 0 0,2-6 0 0,-3 6 8 16,0-4-8-16,-3 4 10 0,0-6-10 16,-1 6 13-16,-10 0-3 0,0 0-1 0,4 0 0 0,3-9 4 15,-4 6 1-15,1-4 0 0,-4-2 0 16,0 3-2-16,0 3 0 0,0 3 0 0,0-7 0 0,-4-2-12 16,4 6 9-16,-3-3-9 0,-1-4 8 0,1 4-8 0,-4-4 0 15,-4 7 0-15,0-3 0 0,-3 3 0 0,0-3 0 16,-3-4 8-16,-1 10-8 0,0-9 0 0,-3-1 0 15,-4 1 0-15,1 3 0 0,-1 6 0 0,0-10 8 16,1 1-8-16,-1-1 0 0,-3 1 9 0,3 0-9 16,0-1 10-16,1 4-10 0,6-3 8 0,-7-1-8 15,4 1 0-15,0-1 9 0,0 4-9 0,3 3 0 16,4-3 0-16,0-4 0 0,-7 10 0 0,7-3 0 16,7-3 0-16,0 6 0 0,0-3-12 0,-1-4 3 0,8 7 0 0,0 0 0 15,11 7-7-15,-4-4 0 0,4-3-1 0,-1 6 0 16,11-3 5-16,-3 7 0 15,0-4 1-15,3-3 0 0,4 3 11 0,-1 4-8 0,1-4 8 16,0-3-8-16,6 7 0 0,-6-4 0 0,3-3 0 0,4 3 0 16,-7-6 8-16,7 3 0 0,-4 4 0 15,0-7 0-15,-3 3 0 0,-1 3 0 0,5-6 0 0,-8 0 0 16,0 0 0-16,4 6 0 0,-4-3 0 0,0-3 0 16,0 7 0-16,-3-4 0 0,-1 3 0 0,-2-3 0 15,-1 4 0-15,0-4 0 0,-4 3 0 0,1 3 0 16,-1 1 0-16,1-4 12 0,-4-3-4 0,0 7 0 15,-3-1-8-15,3 0 0 0,-4-2 0 0,-3 2 0 0,0 7 0 0,0-7 0 16,-3 1 0-16,-4-1 0 0,3 0 0 0,-6 7 8 16,-1-3 0-16,-3 2 0 0,-4-5 4 0,-3 5 2 15,-7-2 0-15,0-4 0 0,-8 7-5 0,1 0-1 16,-4-4 0-16,-3 4 0 0,-4-4-8 0,0 4 12 16,-3 3-12-16,-1-3 12 0,1-7-12 0,-4 7 12 15,4-4-12-15,-1-2 12 0,1-1-12 0,3-3 0 16,4 4 0-16,7-1 8 0,6 1-8 0,5-10 0 15,-8 9 0-15,11-9 0 0,7 6-17 0,-1-3-6 16,-2-3-1-16,3 10 0 16,3-10-175-16,4 6-35 0,-4-3-7 15,1 3-887-15</inkml:trace>
  <inkml:trace contextRef="#ctx0" brushRef="#br0" timeOffset="25979.33">3750 14498 403 0,'0'0'36'0,"0"0"-36"0,0 0 0 0,0 0 0 0,0 0 216 0,0 0 37 16,0 0 7-16,11-3 2 15,-8-4-213-15,8 4-49 0,-1-3 0 0,1 6 0 16,-4-3 13-16,4-3 3 0,-1 6 0 0,4 0 0 0,-3-7 12 0,-1 4 4 15,5 3 0-15,2-6 0 0,-3 3 7 0,0-3 1 16,0 2 1-16,8-2 0 16,-1 3 7-16,-4-6 2 0,5 2 0 0,-1-2 0 0,3 0 10 15,1-1 1-15,0-6 1 0,0 7 0 0,3-7-7 0,4 4-2 16,3-7 0-16,0-6 0 0,4 9-16 0,7-3-3 16,0-9-1-16,7 9 0 0,3-6-13 0,-3 0-4 15,3 6 0-15,-3 1 0 0,4-8-16 0,-1 8 8 0,4-7-8 0,7 6 0 16,0-3 12-16,4 0-12 0,-11 0 12 0,7-3-12 15,0 0 25-15,3-3-1 0,8-7-1 0,0 7 0 16,-4-7-1-16,0 7 0 0,7-6 0 0,-7-1 0 16,7-3-2-16,4 10-1 0,-1-13 0 0,1 13 0 15,-7-6-6-15,3-4-1 0,0 4 0 0,-3-1 0 16,6 4 9-16,4-4 2 0,-3 1 0 0,0-1 0 16,3 4-9-16,-3 0-2 0,3-7 0 0,-4 10 0 15,8-7-4-15,-7 1-8 0,3 6 11 0,-3-7-11 16,6 1 8-16,-2-4-8 0,2 10 0 0,-6-13 0 15,-4 3 0-15,11 1 10 0,-4-7-10 0,4 0 8 16,0 0-8-16,-1 0 12 0,1-3-12 0,3 3 12 16,0 7 0-16,4-4 1 0,-7 3 0 0,-4 4 0 0,0-1 2 15,-3-3 0-15,0 10 0 0,-1-6 0 16,-2 9-3-16,-1-4-1 0,-11 1 0 0,4-3 0 16,0 3-11-16,4-1 12 0,-4 4-12 0,0 3 12 0,0-3-4 0,-3 0 0 15,-1-3 0-15,8 3 0 0,3-3-8 0,0 3 0 16,-7-4 0-16,-3 4 0 0,-1-3 0 0,5 0 0 15,-1-7 0-15,-4 10 0 0,-10-3 8 0,7 0-8 16,7-7 8-16,-3 10-8 0,-11-3 16 0,-4 3-1 16,8-3-1-16,-4 3 0 0,0 3-14 0,0-3 0 15,-4 6-9-15,1-6 9 0,2 9 0 0,-6-3 0 16,-3 0 0-16,-4 1 0 0,-4-1 0 0,0 0 0 16,-3-3 8-16,3 3-8 0,-3 0 0 0,0 4 10 15,0-4-10-15,0 0 8 0,-1 0-8 0,1 4 0 16,0 2 0-16,-4-3 8 0,1 1-8 0,-5-4 0 15,1 6 0-15,-4-9 0 0,1 10 0 0,-1-4 0 16,4-3 0-16,-8 10 0 0,4-7 0 0,4 7 8 0,-4-1-8 16,1 1 0-16,-5-7 0 0,1 7 0 15,-4 0 8-15,0-1-8 0,1 7 0 0,-1-6 0 0,-4 2 0 0,1-2 8 16,0 3-8-16,-4-4 0 0,-4 7 0 16,4-3 0-16,-3 3 10 0,0-4-10 0,-4 4 12 0,0-3-12 15,0-3 8-15,0 2-8 0,0 4 0 0,0-3 0 16,-4-4 0-16,5 10 0 0,-1-9 0 0,0 6 0 15,0-3 0-15,0 3 0 0,0-4 0 0,0 4 0 16,0-3 0-16,0 0 0 0,0 6 0 0,-7 0 0 16,4-4 0-16,-4 4 0 0,7 0 0 0,-7 0 0 15,7 0 0-15,-7 0 0 0,0 0-8 0,0 0 8 0,0 0 0 0,0 0 0 16,0 0 0-16,0 0 0 0,0 0 0 0,0 0 0 16,0 0 0-16,0 0 0 0,-7 0 0 0,0-6 0 15,-4 6 0-15,4 0 10 0,-4 0-2 0,1 0-8 16,-1-3 12-16,1 3-4 0,-5-6-8 15,1 6 0-15,-3 0 0 0,-1 0 0 0,-3 0 0 16,-4 0 0-16,1 0 0 0,-1 6 0 16,0-6 0-16,0 3 0 0,-3 3 0 0,4-6 0 0,-5 4 0 0,5 2 0 15,-1-6 0-15,4 9 0 0,3-9 0 0,0 0 0 16,8 7 0-16,-4-4 0 0,3-3 0 16,4 6 0-16,-3-6 0 0,3 0 0 0,7 0 0 0,0 0 0 15,0 0 0-15,0 0 0 0,0 0 0 0,0 0 0 0,0 0 0 0,0 0 0 16,0 0-12-16,0 0 1 0,7 0 1 0,3 0 0 15,1-6 2-15,3 6 0 0,0 0 0 0,7-3 0 16,-3 3 8-16,3 0 0 0,0 0 0 0,4-7-8 16,3 7 8-16,-3 0 0 0,3 0 0 0,-3 0 0 15,-1 0 0-15,1 0 0 0,-7 0 0 16,3 0 0-16,0 0 0 0,-3 0 0 0,-1 0 0 0,1 0 0 16,0 0 0-16,-4 0 0 0,0 0 0 15,0 0 0-15,4 0 0 0,-4 0 0 0,-4 0 0 0,4 0 0 16,-7 7 0-16,0-4 0 0,0 3 0 0,1-3-8 15,-5 6 8-15,1 1 0 16,-1-4 0-16,-6 10 0 0,3-4 0 0,-7 4 0 0,3-3 8 0,-3 9-8 16,0-10 0-16,-4 7 9 0,1-3-9 0,-1 9 0 15,-3-6 14-15,3-1-4 0,1 1-1 0,-1 0 0 0,4-10-9 16,-3 7 0-16,3 3 0 0,3-3 0 16,4-1-128-16,0-2-30 0</inkml:trace>
  <inkml:trace contextRef="#ctx0" brushRef="#br0" timeOffset="108913.35">22049 4394 864 0,'0'0'76'0,"0"0"-60"16,0 0-16-16,0 0 0 0,0 0 289 0,3-6 55 0,-3-3 12 0,4-1 1 16,-1 1-258-16,1-1-52 0,-1-2-11 0,-3-4-1 15,7 1 17-15,-3-4 4 0,3-6 1 0,-4 3 0 16,1 3-13-16,-1-13-4 0,1 4 0 0,0-6 0 15,-8 6-4-15,4-7-2 0,4-3 0 0,-4 1 0 16,-4-4-20-16,4-6-4 0,-4-3-1 0,4-3 0 16,0-4 7-16,0-3 0 0,-3 7 1 0,3 0 0 15,3 3-5-15,-3-10-2 0,0 7 0 0,-3 0 0 16,3-1 8-16,0 10 2 0,0 0 0 0,-4 13 0 16,1 0-8-16,-1 9 0 0,1 0-1 0,-1 9 0 15,-3 7-1-15,0-7 0 0,4 7 0 0,-4 3 0 0,3-3-10 16,-3 6 0-16,7 0 0 0,0 0 0 15,0 0 0-15,-7 9 0 0,0-9 0 0,3 10 0 16,1-1 0-16,-1-9 0 0,-3 9-11 0,0-2 11 0,4 2-11 0,-4 0 11 16,3 10-13-16,-3-3 5 0,-4-4 8 0,4 4 0 15,0 3 0-15,-7 0 8 0,0 3-8 0,-3 0 0 16,2 0 0-16,1 0 0 0,-3-4 0 0,-5 4 0 16,8 0-11-16,4-6 11 0,-1 3 0 0,4-10-9 15,-7 7 9-15,7-7 0 0,3 1 0 0,1-7 0 16,-4 3 9-16,7-6-9 0,0 0 8 0,0 0-8 15,0 0 0-15,0 0 0 0,-7 0 8 0,7 0-8 16,7-6 12-16,-4-4-12 0,-3 1 10 0,0-4-10 16,7-5 8-16,4 2-8 0,0-9 0 0,-1 6 8 0,1-6-8 15,-1 6 0-15,4-6 0 0,-3 6 0 0,-7-3 0 16,6 0 0-16,-3 13 8 0,0-13-8 0,-3 6 8 0,-1-2-8 16,4 2 16-16,0-3-3 0,1 3 0 0,-1 7 0 15,-4-10-5-15,4 10 0 0,4-7-8 0,-4 13 12 16,0-6-12-16,3 2 0 0,1-2 8 0,0-1-8 15,-4 10 0-15,3-3 0 0,-3 3 0 0,4 0 0 16,3 0 0-16,-7 3 0 0,4-3 0 0,-4 10 0 16,3-1 12-16,1-2-4 0,-4 2-8 0,0-6 12 15,0 6-3-15,4-2-1 0,-1 2 0 0,1 1 0 16,-4-1 0-16,3 0-8 0,8 1 12 0,3 2-4 16,-7-2-8-16,0 2 12 0,8-5-12 0,-5 2 12 15,8-9-12-15,-4 12 0 0,-3-5 0 0,3 2 8 16,7 1-21-16,-3-1-5 0,-4 0-1 0,0 1 0 15,0 2-117-15,4-9-24 16,-7 7-5-16,3-1-675 0,-4-9-136 0</inkml:trace>
  <inkml:trace contextRef="#ctx0" brushRef="#br0" timeOffset="140664.31">18165 12852 2404 0,'-32'-13'107'0,"18"13"21"0,-4-3-102 0,0 6-26 0,-3 3 0 0,0-6 0 15,0 10 28-15,7-10 0 0,3 9 0 0,1 1 0 16,-1-4-28-16,8 3 0 0,-1-6-12 0,4-3 12 16,0 0-31-16,7 7 2 0,0 2 0 0,11 0 0 0,3-9 11 15,4 10 2-15,6-4 1 0,5-3 0 16,2 4 24-16,5-4 5 0,3-3 1 0,7 6 0 0,3-6 17 0,7 0 4 16,8 0 1-16,3 0 0 0,0 0-13 15,4 0-2-15,-1-6-1 0,12 6 0 16,-1 0 15-16,0-3 2 0,-7 3 1 0,4-7 0 0,7 7-7 15,3 0-2-15,-3 0 0 0,-1 0 0 0,1 0-14 0,3 0-2 16,4 0-1-16,0 0 0 0,3 0 3 0,0 0 0 16,-3 7 0-16,3-14 0 0,8 7-2 0,-4 0 0 15,-1 0 0-15,1 0 0 0,0-3-5 0,4-3-1 16,2 6 0-16,1-3 0 0,-7-4-8 0,3 7 0 16,8-3 0-16,-8-3 0 0,-3 6 0 0,-4-3 0 15,11-3 8-15,-7 6-8 0,-4 0 0 0,-6-7 12 0,-1 7-12 16,-3 0 12-16,3-3-12 0,0 3 8 0,-3 0-8 15,-4 0 8-15,-3 3 4 0,-4-3 1 16,-4 0 0-16,5 0 0 0,-1-3-5 0,-7 3-8 0,0 0 11 16,-7 0-11-16,-4 0 9 0,1-6-9 0,-4 3 0 0,3-3 9 15,-3-4-9-15,0 7 0 0,0-3 9 16,0-4-9-16,-7 4 12 0,0 3-1 0,-7-13-1 0,0 7 0 16,-4-1-1-16,4 1 0 0,-4-7 0 0,1 7 0 15,-8 0-9-15,-3-1 0 0,-4 1 0 0,-3-1 0 16,-8-5 13-16,1 5-2 0,-4 7-1 0,-7-6 0 15,0-1 3-15,-7-5 1 0,-3 5 0 0,-1 4 0 16,-3-7-6-16,-4-2 0 0,1 5-8 0,-1 1 12 16,1-7-3-16,-4 7-1 0,-4-1 0 0,4 1 0 15,-4 0 1-15,4-1 0 0,-4 1 0 0,4-1 0 16,0 4-9-16,0-3 0 0,4 6 0 0,-1-4 0 0,-3-2 0 16,3 3 0-16,4 2 0 0,0-2 0 0,0 3 0 15,0-3 0-15,0 3 0 0,3-4 0 0,4 7 0 16,-3-9-12-16,-1 6 4 0,4 3 8 0,0 0-16 0,0 0 4 15,0 0 0-15,0 0 1 0,0 0 2 0,0 0 0 16,7-6 0-16,1 6 0 0,2 0-1 0,1 0 0 16,-1 0 0-16,4 0 0 0,4 6 10 0,0-3 0 15,3-3-9-15,4 6 9 0,-4-3 0 0,3 4-9 16,5-4 9-16,-5 3 0 0,1 3-9 0,0 1 9 16,-4-1 0-16,0 1-9 0,0-1 9 0,-3 0 0 15,-4 7 0-15,-3-6-8 0,3 8 8 0,-7-8 0 16,3 9 0-16,-6-4 0 0,-1 1 0 0,1-4 11 0,-1-2-3 15,-3 6 0-15,0-7 1 0,0 7 0 0,0-4 0 16,-3 4 0-16,3-7-1 0,0 1 0 0,-7 5 0 16,3-5 0-16,-3-1 0 0,4 7 0 15,-8-4 0-15,1-2 0 0,-5 5-8 0,1-2 0 0,0 3 0 16,-3-1 0-16,-5-2 0 0,1 9 0 0,0-10 0 0,-4 7 0 16,1-3 0-16,-1 3-16 0,-3 0 3 15,7-4 0-15,-1-5 13 0,5 8-9 0,-1-8 9 16,8-1-8-1,-1 7-87-15,4-7-17 0,7-9-3 0,0 0-787 0,7 0-158 0</inkml:trace>
  <inkml:trace contextRef="#ctx0" brushRef="#br0" timeOffset="141040.29">27704 11901 2804 0,'0'0'62'0,"-4"7"13"0,1 2 2 0,-1 10 1 0,1-10-62 0,-1 10-16 15,4 6 0-15,0-6 0 0,-4 12 0 0,4-2-16 0,0-1 3 0,0 0 1 16,-3 7 12-16,-1-7 0 16,1 6 0-16,-4-5-9 0,3 5-3 0,-3-6 0 0,0 7 0 0,-3-10 0 31,-1 3-40-31,4-3-8 0,-4 0-1 0,4-3-1 15,0 3-82-15,0-6-16 0,4 0-3 0,-4-3-778 0</inkml:trace>
  <inkml:trace contextRef="#ctx0" brushRef="#br0" timeOffset="141372.28">26801 13049 1555 0,'0'0'138'0,"10"0"-110"15,-3 0-28-15,4-6 0 0,6 6 305 0,1 0 56 16,7 6 11-16,10-6 3 15,7-6-321-15,4 6-64 0,7-3-13 0,0-4-2 0,11 4 25 0,-4-3 0 0,-4-3 0 0,4 2 0 16,-7 4 0-16,7-3 0 16,0 3 0-16,3-3 0 0,-3 2 0 0,-3 4 0 0,-8-6 0 0,-3 6 0 15,-4 0-20-15,-6 6 2 0,-1-6 0 0,-3 4 0 32,-4-4-34-32,-3 6-6 0,-1-6-2 0,-3 3 0 15,-3-3-51-15,0 0-10 0,-4 0-3 0,-4 6-551 0,-10-6-110 0</inkml:trace>
  <inkml:trace contextRef="#ctx0" brushRef="#br0" timeOffset="141956.07">27291 13504 172 0,'0'0'8'0,"0"0"1"0,0 0-9 0,0 0 0 16,0 0 0-16,0-6 0 0,3-4 542 0,1 7 106 15,3-3 22-15,4-10 4 0,3 7-552 0,0-1-110 16,0-2-23-16,4-4-4 0,-1 0 23 0,8 7 5 16,0-10 1-16,3 3 0 0,0 4 4 0,7-4 1 15,1 4 0-15,2-4 0 0,-2 7-10 0,2 2-1 16,-2-2-8-16,-4 9 12 0,-4 0-12 0,-4 0 0 15,-2 9 0-15,-5 1 0 0,-3 5 0 0,-3 1 0 16,-8 3 0-16,1 0 0 0,0 0 0 0,-8 6 11 0,-3 0-2 16,0-3 0-16,-4 3 3 0,-3 0 1 0,0-3 0 15,-4 3 0-15,1 0-5 0,-4 0-8 0,3-3 11 16,0 3-11-16,-3 0 8 0,0-3-8 16,3 3 0-16,-3 0 0 0,0 4 0 0,3-1-20 0,1-3 2 15,-1 0 1-15,0-3 5 0,-3 0 0 0,0-3 1 0,4-1 0 16,-5-2 11-16,-2-3 0 0,2-4 0 0,-2 0 0 15,-1-2 9-15,-3-4-9 0,-4-3 12 0,4 0-12 16,0-3 23-16,3-4-3 0,0-2 0 0,4 0 0 16,0-4-3-16,7-3-1 0,3 10 0 0,1-3 0 15,3-1 0-15,0 1 0 0,3 0 0 0,4 9 0 16,0 0-1-16,7-7-1 0,-7 7 0 0,11 0 0 0,-1 7-3 0,4-7-1 16,8 9 0-16,2-3 0 0,1-3 11 15,3 7 3-15,4-1 0 0,0-3 0 0,-1 4 1 16,5-1 1-16,-1 1 0 0,0-1 0 0,4 0-13 15,3 1-2-15,8 6-1 0,3-7 0 16,-4 7-10-16,0-4 0 0,1-2 0 0,-4 5 0 16,-4 1-40-16,-3-4-11 0,3-2-1 0,1 6-867 15,-1 2-173-15</inkml:trace>
  <inkml:trace contextRef="#ctx0" brushRef="#br0" timeOffset="-69144.2">18711 10001 1440 0,'22'6'64'0,"-12"-6"12"0,1 10-60 0,3-1-16 0,3 7 0 0,5-4 0 16,2 1 127-16,5 0 22 0,2-4 5 0,1 0 1 16,3 1-75-16,4 5-16 0,0-5-2 0,0 6-1 0,3-4-16 15,0-3-3-15,1 4-1 0,-1-4 0 0,0 1-21 16,1-1-5-16,3 1-1 0,-1-1 0 15,5 0 5-15,3 7 1 0,3-6 0 0,1 2 0 16,-1 4-7-16,-3-1-1 0,-4-2 0 0,4 3 0 0,4-4-12 16,-1 4 0-16,4 3 8 0,4-4-8 0,-1 4 8 0,1 0-8 15,-4 0 11-15,0 6-11 0,0-6 10 16,0 6-10-16,7-6 8 0,-4-1-8 0,8-2 11 16,-4 9-3-16,-4-6-8 0,1 0 12 0,-4 0 0 0,7-1 0 15,3-2 0-15,4 3 0 16,-7-3-3-16,4 2-1 0,-1 1 0 0,-3-3 0 0,-3-4 4 0,7 4 1 15,6 3 0-15,1 0 0 0,-8-4-13 0,1 4 0 16,-1 6-9-16,4-6 9 0,1 0 0 0,-1 6 0 0,0 0 0 16,3-3 10-16,1 3-2 0,-4-6 0 0,-7 9 0 15,4-6 0-15,6-3-8 0,-3 3 0 0,-3 3 0 0,-4-6 0 16,0 0 0-16,-4 6 12 0,-3-6-4 0,-3-4 0 16,3 4-8-16,-4 0 8 15,8-3-8-15,-4 2 8 0,-4-2-8 0,1 3 0 0,-4 0 0 0,-8 0 8 16,1-4-8-16,0 4 0 0,0 6 9 0,3-6-9 15,-3 0 0-15,4 6 0 0,-1-6 0 0,-3-1 0 16,0 1 0-16,0 0 0 0,-4-3 0 0,0 3 0 16,-3-4 0-16,0-5 0 0,0 8 0 0,-1-8 0 15,5 6 0-15,-4-4 0 0,-1-6 0 0,-2 10 0 16,3-3 13-16,-4-4-1 0,-3 0-1 16,-1 7 0-16,-2-7 14 0,-5 7 3 0,1-6 1 0,-4-1 0 15,-3 0-29-15,-1 7 0 0,1-7 0 0,-4 4 0 16,0-4 12-16,0-2-3 0,0 2-1 0,1 1 0 15,2-4-8-15,-3-3 0 0,-3 6-12 0,3-9 12 0,-3 7 0 16,6-4 0-16,-6-3 12 0,-1 0-4 0,4 0-8 16,-6 0 0-16,2 0 0 0,-3 0 0 15,-7 0 0-15,7 0 15 0,0 0-4 0,-7 0-1 16,0 0 1-16,0 0 0 0,0 0 0 0,0 0 0 0,0 0 2 0,-7-3 1 16,4-4 0-16,-4-2 0 0,0 6 10 0,-4-3 1 15,0-4 1-15,4 1 0 16,-7-1-15-16,4 1-3 0,3-7-8 0,-7 7 12 15,3-1-4-15,0 1 0 0,1-7-8 0,-1 7 12 0,-3-1-12 16,3-5 0-16,1 5 0 0,-4-2 0 0,3 2 0 0,1 1 0 16,-4 3 0-16,3-4 0 0,-3 4 0 0,3-3 0 15,1 9 0-15,3-3 0 0,-4-4 0 0,0 4 0 0,1-3 0 0,3 6 0 16,0-3 0-16,0-4 0 0,0 4-8 0,7 3 8 16,0 0-12-16,0 0 2 0,0 0 0 0,0 0 0 31,0 0-24-31,10 3-5 0,4 4-1 0,0-4 0 0,4 6 25 0,0-2 5 0,-1-4 1 0,5 6 0 15,-1-3 9-15,0 4-12 0,-4-1 12 0,8 1-12 16,-4-1 12-16,1 0 0 0,-5 1 0 0,1 5 0 16,3-5 0-16,-3 6-8 0,-1-4 8 0,-3 4-8 15,-3-7 8-15,0 10 0 0,-1-10 0 0,1 7 0 16,-8 3 0-16,1-10 11 0,3 7-3 0,-7-7 0 16,0 10 6-16,0-9 1 0,0 5 0 15,-4-5 0-15,-3 9-7 0,4-4 0 0,-8-2-8 0,1 2 12 16,-1 4 8-16,-3-9 2 0,0 5 0 0,0-5 0 15,-8-1-12-15,5 1-2 0,-4 5-8 0,-1-2 12 16,-2-7-12-16,-1 3 8 0,-3 1-8 0,-4-1 0 0,-3 1 13 16,-4-10-3-16,-3 6-1 0,-1-3 0 15,-6-3-9-15,3 0 0 0,0-3 9 0,7-3-9 16,1-4-115-16,9-5-27 0,-41-42-6 0,17-6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0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6 12440 0 0,'-15'-3'1322'0'0,"-14"1"3798"0"0,38 2-4667 0 0,83 19-442 0 0,-68-12 39 0 0,-1 0-1 0 0,-1 2 1 0 0,0 0-1 0 0,0 1 0 0 0,29 19 1 0 0,-6 2 14 0 0,53 46 0 0 0,-77-60-32 0 0,-2 1-1 0 0,0 1 0 0 0,-1 1 0 0 0,-1 1 0 0 0,-1 0 0 0 0,-1 1 1 0 0,17 32-1 0 0,-1 13-161 0 0,-2 0 0 0 0,-4 3 1 0 0,-3 0-1 0 0,-2 1 0 0 0,-4 0 0 0 0,7 80 1 0 0,-20-120 212 0 0,-1-1 0 0 0,-2 1 0 0 0,-1-1 0 0 0,-1 1 0 0 0,-2-1 0 0 0,0 0-1 0 0,-3 0 1 0 0,-9 29 0 0 0,8-41-243 0 0,0 0 0 0 0,-1-1-1 0 0,0 0 1 0 0,-1-1 0 0 0,-1 0-1 0 0,-1-1 1 0 0,-24 26 0 0 0,11-19-4405 0 0,0 1-1471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44 18487 0 0,'-3'0'315'0'0,"2"0"-239"0"0,1 0 0 0 0,-1 1 0 0 0,0-1 0 0 0,1 0 0 0 0,-1 0 0 0 0,0 0 0 0 0,1 0 0 0 0,-1 0 0 0 0,0 0 0 0 0,1 0 1 0 0,-1-1-1 0 0,0 1 0 0 0,1 0 0 0 0,-1 0 0 0 0,0 0 0 0 0,1-1 0 0 0,-1 1 0 0 0,0 0 0 0 0,1-1 0 0 0,-2 0 0 0 0,2 1-342 0 0,8-1-629 0 0,5-1 403 0 0,0-1-1 0 0,15-5 0 0 0,-14 3 117 0 0,26-4-1 0 0,78-2-33 0 0,-66 9-484 0 0,93 8 0 0 0,-80 3-2197 0 0,-32-6 1493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 19295 0 0,'0'0'424'0'0,"11"0"88"0"0,6 0 24 0 0,2 0 0 0 0,6-5-432 0 0,0-2-104 0 0,3 0 0 0 0,6 1 0 0 0,-3 3-672 0 0,5-1-160 0 0,4 1-32 0 0,0 1-6847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8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356 150 11520 0 0,'0'-3'196'0'0,"0"0"0"0"0,-1-1 0 0 0,0 1 0 0 0,1 0 1 0 0,-3-5-1 0 0,2 5 241 0 0,0-1 0 0 0,0 1 0 0 0,0-1 0 0 0,0 0 0 0 0,1-5 1 0 0,-3-16 2292 0 0,2 19-2672 0 0,0-1 0 0 0,-1 1 0 0 0,1 0 0 0 0,-2-1 0 0 0,1 1 0 0 0,-7-11-1 0 0,8 15 41 0 0,0 1-1 0 0,0 0 1 0 0,0-1-1 0 0,0 1 1 0 0,0 0 0 0 0,0 0-1 0 0,-1 0 1 0 0,1 0-1 0 0,0 0 1 0 0,-1 0-1 0 0,1 0 1 0 0,-1 0-1 0 0,1 1 1 0 0,-1-1-1 0 0,1 0 1 0 0,-1 1-1 0 0,1-1 1 0 0,-3 1-1 0 0,1 0-34 0 0,0 0-1 0 0,0 0 1 0 0,0 0-1 0 0,0 0 1 0 0,0 1-1 0 0,0-1 1 0 0,0 1-1 0 0,0 0 1 0 0,-5 2-1 0 0,-1 1-55 0 0,1 1 0 0 0,-1 0 0 0 0,1 1 0 0 0,0 0 0 0 0,-10 9 0 0 0,6-5-7 0 0,0 1 0 0 0,1-1 0 0 0,-15 20 0 0 0,-12 20 124 0 0,-46 84-1 0 0,80-126-72 0 0,1-1 0 0 0,1 1 0 0 0,-1-1 0 0 0,1 1 1 0 0,1 0-1 0 0,-1 0 0 0 0,1 0 0 0 0,1 0 0 0 0,0 0 0 0 0,0 0 0 0 0,1 9 0 0 0,1 2-32 0 0,2 0 0 0 0,0 0 0 0 0,9 26 0 0 0,-9-32-10 0 0,1-1-1 0 0,0 1 0 0 0,1-1 0 0 0,0-1 0 0 0,1 1 0 0 0,0-1 1 0 0,14 15-1 0 0,-17-22-14 0 0,0 1 0 0 0,0-1 0 0 0,1-1 0 0 0,0 1 0 0 0,-1-1 0 0 0,1 0 0 0 0,1 0 0 0 0,-1 0 0 0 0,0-1 0 0 0,1 0 0 0 0,-1 0 1 0 0,1 0-1 0 0,0 0 0 0 0,-1-1 0 0 0,1 0 0 0 0,0-1 0 0 0,0 1 0 0 0,0-1 0 0 0,7 0 0 0 0,66-10-2154 0 0,-27-1-3549 0 0,-10 0-336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13416 0 0,'0'7'1216'0'0,"-4"5"-1029"0"0,3-9-191 0 0,1 0 1 0 0,-1 0 0 0 0,0-1 0 0 0,1 1 0 0 0,-1 0 0 0 0,1 0 0 0 0,0 0 0 0 0,0-1 0 0 0,0 1 0 0 0,0 0-1 0 0,0 0 1 0 0,1 0 0 0 0,-1-1 0 0 0,1 1 0 0 0,1 3 0 0 0,1 3-61 0 0,-1-4 7 0 0,-1 0-1 0 0,1 0 1 0 0,0-1 0 0 0,1 1-1 0 0,2 4 1 0 0,-2-6 58 0 0,3 6 12 0 0,0 0-1 0 0,1-1 1 0 0,0 0-1 0 0,1 0 1 0 0,-1-1 0 0 0,11 8-1 0 0,20 10 1215 0 0,72 34-1 0 0,58 39 1026 0 0,-152-87-2172 0 0,-2 0 0 0 0,0 1-1 0 0,0 0 1 0 0,-1 1-1 0 0,0 1 1 0 0,-1 0 0 0 0,16 27-1 0 0,-4-1-59 0 0,33 77-1 0 0,-47-93 67 0 0,-1 1-1 0 0,-2 1 0 0 0,0-1 0 0 0,-2 1 0 0 0,4 49 0 0 0,-9-58 53 0 0,0 0-1 0 0,-1 0 0 0 0,-1 0 1 0 0,0 0-1 0 0,-1 0 1 0 0,-1 0-1 0 0,-1-1 1 0 0,0 1-1 0 0,-12 23 1 0 0,8-24-127 0 0,0 0 0 0 0,-1-1 0 0 0,0 0 0 0 0,-1-1 0 0 0,-1 0 0 0 0,0-1 0 0 0,-1 0-1 0 0,0-1 1 0 0,-23 16 0 0 0,-1-3-1248 0 0,-1-3 0 0 0,-69 32-1 0 0,75-41-896 0 0,-48 14-1 0 0,19-12-62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18599 0 0,'0'0'1684'0'0,"1"1"-1361"0"0,10 2-276 0 0,-1 0 1 0 0,0 0-1 0 0,1-1 0 0 0,0-1 0 0 0,0 0 1 0 0,-1 0-1 0 0,1-1 0 0 0,19-2 0 0 0,185-17-2216 0 0,-173 21 312 0 0,-35-1 910 0 0,9 0-4967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3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 17303 0 0,'2'-1'795'0'0,"73"-11"360"0"0,-8 2-1401 0 0,-19 3-70 0 0,93-3 0 0 0,-107 9-44 0 0,129 1-3457 0 0,-135 0 2723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16296 0 0,'0'0'1475'0'0,"1"1"-1192"0"0,11 6-116 0 0,-8-5-141 0 0,0 0 0 0 0,-1 1 0 0 0,1 0 1 0 0,0-1-1 0 0,-1 1 0 0 0,0 0 1 0 0,0 0-1 0 0,0 1 0 0 0,4 5 0 0 0,-2 0-39 0 0,1 1 0 0 0,-2 0 0 0 0,1 1-1 0 0,4 19 1 0 0,8 47 227 0 0,-16-71-175 0 0,5 34 241 0 0,-2-1 0 0 0,-1 48 0 0 0,-9 80 290 0 0,6-158-589 0 0,-6 55 77 0 0,3-36-2 0 0,1 1 0 0 0,2 45 0 0 0,1-67-118 0 0,0 1-1 0 0,0 0 0 0 0,1-1 1 0 0,0 1-1 0 0,6 12 0 0 0,-6-14-1466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18111 0 0,'0'-2'144'0'0,"0"0"0"0"0,1 0 0 0 0,-1 0 0 0 0,1 0-1 0 0,0 0 1 0 0,-1 1 0 0 0,1-1 0 0 0,0 0 0 0 0,0 0-1 0 0,0 1 1 0 0,0-1 0 0 0,1 0 0 0 0,-1 1-1 0 0,2-2 1 0 0,25-23-245 0 0,-17 16 693 0 0,-5 6-343 0 0,0-1 0 0 0,0 1 0 0 0,1 1-1 0 0,-1-1 1 0 0,1 1 0 0 0,0 0 0 0 0,0 0 0 0 0,8-1-1 0 0,6-2 345 0 0,33-3-1 0 0,-33 6-569 0 0,1 1 0 0 0,0 1 1 0 0,-1 1-1 0 0,1 1 0 0 0,0 1 0 0 0,0 1 0 0 0,-1 0 0 0 0,31 10 0 0 0,-41-9-42 0 0,1 1 1 0 0,-1 0-1 0 0,0 1 0 0 0,-1 0 0 0 0,0 1 0 0 0,0 0 1 0 0,0 0-1 0 0,-1 1 0 0 0,15 15 0 0 0,-14-11-8 0 0,1 1 1 0 0,-2 1-1 0 0,0 0 0 0 0,0 0 0 0 0,-1 0 0 0 0,9 26 0 0 0,-7-18 27 0 0,-7-18 0 0 0,-1 1 0 0 0,1 0 0 0 0,-1-1 0 0 0,-1 1 0 0 0,1 0 0 0 0,1 6 0 0 0,6 21 0 0 0,-8-27 0 0 0,1 0 0 0 0,0-1 0 0 0,-1 1 0 0 0,0 0 0 0 0,0 0 0 0 0,0 0 0 0 0,-1 0 0 0 0,0 6 0 0 0,1 6 0 0 0,-1-16 0 0 0,0 0 0 0 0,1 0 0 0 0,-1 0 0 0 0,0 1 0 0 0,0-1 0 0 0,0 0 0 0 0,0 0 0 0 0,0 0 0 0 0,0 0 0 0 0,0 1 0 0 0,-1-1 0 0 0,1 0 0 0 0,0 0 0 0 0,-1 0 0 0 0,1 0 0 0 0,-1 0 0 0 0,1 0 0 0 0,-1 0 0 0 0,1 0 0 0 0,-2 2 0 0 0,-4 3 11 0 0,0 0 0 0 0,0 0-1 0 0,0-1 1 0 0,-1 1 0 0 0,-10 5-1 0 0,5-4-1 0 0,0-1-1 0 0,-1-1 0 0 0,-26 9 0 0 0,-10 3-19 0 0,-3 3-854 0 0,0-3 0 0 0,-2-3 1 0 0,-79 12-1 0 0,116-23 55 0 0,-1-2-1 0 0,0 0 1 0 0,-33-3 0 0 0,40 0 240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39 8752 0 0,'0'0'1144'0'0,"5"-11"4960"0"0,-4 8-5611 0 0,0 1-109 0 0,0 0 0 0 0,-1 0 1 0 0,1 0-1 0 0,-1 0 0 0 0,1 0 1 0 0,-1 0-1 0 0,1-5 0 0 0,-2 7-328 0 0,1-1 0 0 0,-1 1 0 0 0,1-1 0 0 0,-1 1 0 0 0,1 0 0 0 0,-1 0 0 0 0,0-1-1 0 0,1 1 1 0 0,-1 0 0 0 0,0 0 0 0 0,1 0 0 0 0,-1 0 0 0 0,0-1 0 0 0,1 1 0 0 0,-1 0-1 0 0,0 0 1 0 0,1 0 0 0 0,-1 1 0 0 0,1-1 0 0 0,-1 0 0 0 0,-1 0 0 0 0,-6 5 149 0 0,0 0 1 0 0,-1 0-1 0 0,1 0 1 0 0,1 1-1 0 0,-1 1 1 0 0,-6 7-1 0 0,-7 6-33 0 0,0-3-7 0 0,8-6 17 0 0,-18 19-1 0 0,-3 7 154 0 0,13-16 42 0 0,-21 30-1 0 0,16-16-104 0 0,3 0 0 0 0,0 2 0 0 0,3 0 0 0 0,1 2 0 0 0,-24 68 0 0 0,36-85-198 0 0,1 0 0 0 0,1 0 0 0 0,2 0 0 0 0,0 0-1 0 0,1 0 1 0 0,1 1 0 0 0,3 37 0 0 0,3-12-42 0 0,2 1 1 0 0,21 75-1 0 0,22 50-227 0 0,-29-98-355 0 0,-15-54 391 0 0,-2-5-156 0 0,1 0 1 0 0,1 0-1 0 0,0 0 1 0 0,1-1-1 0 0,0 0 0 0 0,16 24 1 0 0,-21-36-28 0 0,1-1 1 0 0,-1 1-1 0 0,1-1 1 0 0,0 0-1 0 0,0 0 1 0 0,0 0-1 0 0,0 0 1 0 0,0 0-1 0 0,1-1 1 0 0,-1 1-1 0 0,1-1 0 0 0,0 0 1 0 0,5 2-1 0 0,16 2-6513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7:5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3030 1796 0,'4'-9'80'0,"-4"-1"16"0,0 10-77 0,-4-9-19 0,4 3 0 0,-3 6 0 16,-1-10 16-16,1 7 0 0,-1-3 0 0,-3 6 0 15,0 0-16-15,-3-9-9 0,-4 5 1 0,-4-2 0 16,-3 3-32-16,-7-3-7 0,-1-1-1 16,-2 7 0-16,-5-9 22 0,-3 6 4 0,1 3 1 0,-5-10 0 15,1 4 21-15,0-3 0 0,-1 6 0 0,-3-4 0 16,-10-2 36-16,0 9 1 0,-1-6 1 0,-3 3 0 15,0-4 6-15,-3 14 2 0,3-4 0 0,0-3 0 16,-4 6-6-16,-6 3-2 0,3 1 0 0,-7-1 0 0,3 7-18 16,4-4-4-16,11 4-1 0,-8 3 0 0,-6 0-15 0,-1 3 0 15,11 0 0-15,-4 3 0 16,5-6 0-16,-5 9 0 0,4-3 0 0,4 0 0 0,3-6 0 0,-4 0 0 16,-3-1 0-16,7 7 0 15,7-6 9-15,-3 6-9 0,0-6 8 0,3 0-8 0,4 6 24 0,6-6 0 16,4 0 0-16,4 3 0 0,4-10 7 0,6 13 1 15,4 0 0-15,3 4 0 0,4-4-10 0,0 6-2 16,4 4 0-16,-1-1 0 0,4 4-8 0,4 2-3 16,-4-2 0-16,3 6 0 0,1 0-9 0,-1 0 0 15,4-3 0-15,0-7 0 16,-3 7-26-16,3 0-1 0,3-7 0 0,-2 7 0 16,-1-10-6-16,3 4-2 0,1-1 0 0,3-6 0 0,0 1 25 0,7-4 10 0,7 0-8 15,4 0 8-15,-7-6 16 0,10 3 8 0,7 3 1 16,4-6 1-16,0 6 14 0,0 0 4 0,0-3 0 0,7 0 0 15,7 0-12-15,0 3-3 0,-4 0 0 0,8-3 0 16,6 9-20-16,-3-3-9 0,-3-9 8 0,3 0-8 16,3 0 0-16,8-4 0 0,3 4 0 0,4-3 0 15,-1-7 0-15,1 1 0 0,3-4 0 0,4-3 0 16,7 3 0-16,-4-2 8 0,-7-4-8 0,7-4 0 16,11-2 0-16,0-3 8 0,-4-1-8 0,8 10 0 15,3-15 0-15,0 5 0 0,-1-2 0 0,-2-4 0 16,-8 0 0-16,0 4 0 0,1-4 0 0,-1 0 0 15,0 4 14-15,-3-4-2 0,-11-3-1 0,1 4 0 16,-5-4 11-16,1 0 2 0,3 3 1 0,-10-2 0 0,-4-1-10 0,-4 0-3 16,-3-6 0-16,0 3 0 0,0-3-3 0,-3-3-1 15,-1-4 0-15,-6 4 0 0,-8 0-8 16,1-7 8-16,-8-2-8 0,-3 2 8 16,0-2 0-16,-4-4 0 0,0 3 0 0,0-6 0 0,1 7-8 0,-1-4 0 15,0-3 0-15,-3 3 0 0,-4 0 8 0,-3 4-8 16,-7 2 0-16,3 1 8 0,-7 2-8 15,0 1 0-15,-11 3 0 0,1 3 0 16,-8-3 8-16,-6 2 0 0,-1 8 0 0,-10-4 0 0,-11 0-8 0,-6 3 8 16,-5-6-8-16,-10 6 8 0,-3-3-8 0,-15-3-11 15,-13-9 3-15,-5 8 0 0,-2-2 8 0,-8 0-8 0,-14-7 8 0,0 1-8 16,4 6 16-16,3 3 3 0,0-13 1 0,4 13 0 16,-8-3-4-16,5 3 0 15,2-4 0-15,-3 14 0 0,4-4-8 0,-7 0 0 0,-4 3 0 16,0 7 0-1,4 6-134-15,-15-3-22 0</inkml:trace>
  <inkml:trace contextRef="#ctx0" brushRef="#br0" timeOffset="9591.56">16662 10399 345 0,'0'0'31'0</inkml:trace>
  <inkml:trace contextRef="#ctx0" brushRef="#br0" timeOffset="59912.63">16369 8179 1209 0,'0'0'108'0,"-4"-3"-87"16,1-3-21-16,3 6 0 0,0 0 144 0,0 0 25 15,-4 0 5-15,4 0 1 16,0 0-100-16,0 0-20 0,0 0-4 0,0 0-1 0,11-10-13 16,3 10-2-16,0-3-1 0,4 3 0 0,-4 0 6 0,4 3 2 15,-4 4 0-15,0-4 0 0,0 6 26 0,-4 1 4 16,1 5 2-16,0-5 0 0,-4 9-6 0,0 6 0 15,0 0-1-15,-4 6 0 0,1 0-18 0,3 7-3 16,-4 0-1-16,4 2 0 0,-3 4-22 0,3 3-5 16,-3-3-1-16,3 3 0 0,-4-3 2 0,1 0 0 15,3 3 0-15,0-3 0 0,-4 0 1 0,1 6 1 16,-1-9 0-16,1 3 0 0,-1-3-21 0,1-4-20 16,-1-2 4-16,1-7 1 0,0 0 15 0,-1-3-11 15,-3-6 11-15,4 6-10 16,-1-6-15-16,1 0-3 15,-4-4-1-15,0-5 0 0,0 6-121 0,0-4-24 0,0-3-5 16,0-2-970-16</inkml:trace>
  <inkml:trace contextRef="#ctx0" brushRef="#br0" timeOffset="61073.3">16118 10911 2062 0,'0'0'45'0,"0"0"10"0,0 0 1 0,0 0 3 0,0 0-47 0,0 0-12 16,4-4 0-16,-1-5 0 0,1 3 0 0,7-4 0 0,-1 1 0 0,1-1 0 15,3 1 16-15,0 0 7 16,4-7 1-16,-1 7 1 0,1-7-2 0,0 6-1 0,3-8 0 0,-7 5 0 15,0-3-4-15,0 7-1 0,4-7 0 0,-1 7 0 16,1-7 11-16,0 7 1 0,6-4 1 0,-3-2 0 16,1 5 7-16,2 7 2 0,-3-3 0 0,1 6 0 15,-1 0-15-15,0 6-4 0,-3 4 0 0,-1 2 0 16,1 7-10-16,0 3-2 0,-4 0-8 0,3 3 12 16,1 9-4-16,-4-5 0 0,4 8-8 0,-1-2 12 15,-3 9 0-15,1-7 0 0,-1 4 0 0,-4-3 0 16,1-1 0-16,-4 7 0 0,0-3 0 15,-4-10 0-15,-3 4-12 0,-7-1 0 0,0 1 0 0,0-7 0 16,-7 6 19-16,-3-5-3 0,2-1 0 0,-2 6 0 16,-4 1 20-16,-4-7 3 0,0 0 1 0,1 7 0 15,-8-7-32-15,0-3-8 0,-10 3 0 0,3-3 0 0,4 1 0 16,-4-8 0-16,0 1-8 0,0 0 8 0,4-3 0 16,3-7 12-16,0 0 0 0,4 1-1 0,4-4-11 0,2-6 0 15,5 0-10-15,-1 0 10 0,7-6 0 0,-3-4 0 16,4 7 8-16,-1-9-8 0,8 2 0 0,-4 1 0 15,0 0-12-15,3-4 3 0,4-3 9 0,0 7 0 16,0 0 0-16,4-1 0 0,-1 4 0 0,4-4 0 16,0 7 0-16,4-3 0 0,-1 6 0 0,4-6 11 15,4 6-3-15,3 0 0 0,8 0-8 16,6 6 0-16,4-6 0 0,3 9 8 0,-3-2 2 0,3-4 0 16,4 6 0-16,-4 1 0 0,1-1-10 0,-8-3 0 0,0 4 0 0,0-1 8 15,1 1-8-15,-5-4 12 0,1-3-12 0,0 6 12 16,0-2-12-16,-4 2 0 0,-3 0 0 0,-1 1 0 15,-6-1 0-15,0 7 0 0,-4-7 0 16,0 1 0-16,-4 5-15 0,1-2-5 16,-7-4 0-16,3 13-1 15,-4-3-127-15,1 0-26 0,-4 6-5 0,0-6-1 0</inkml:trace>
  <inkml:trace contextRef="#ctx0" brushRef="#br0" timeOffset="61950.42">16178 13240 2052 0,'0'0'91'0,"0"0"18"0,0 0-87 0,0 0-22 0,0 0 0 0,-7 0 0 15,7 0 49-15,0 0 6 0,0 0 1 0,0 0 0 16,0 0-66-16,0 0-13 0,0-3-2 0,0 3-1 15,0 0 57-15,7-6 11 0,4 3 2 0,0-7 1 16,6 4 20-16,1-3 4 0,10-7 1 0,0 7 0 16,1-1 11-16,6 1 3 0,4-1 0 0,3-2 0 15,-3-1-36-15,3 4-6 0,-3 6-2 0,0-3 0 0,-1 6-25 16,-2 0-6-16,3 6-1 0,-1-3 0 0,-2 6-8 0,-5 7 0 16,-2-7 0-16,-1 7-11 15,-7-3 1-15,-3 2 0 0,-1-5 0 0,-10 5 0 16,4-2 10-16,-4 9 0 0,-11-3 0 0,-3 0-8 0,-7-7 8 15,-3 10 14-15,-5-3-3 0,-2 0-1 0,-8-4 23 0,0-2 5 16,4 6 1-16,-4-4 0 0,4-5-29 0,-4 6-10 16,4-7 0-16,0 0 9 0,0 1-1 0,-1-1 0 15,1-3 0-15,4-2 0 0,-1 2-8 0,7-3 0 16,1 3 0-16,2-3 0 0,5 4 0 0,6-4-16 0,4-3 4 16,0 0 1-1,7 6-21-15,4-3-4 0,3 3 0 0,4 1-1 0,3-4 17 0,-3 6 3 0,6-2 1 0,-3-4 0 16,1 6 6-16,2-9 2 0,-3 9 0 15,1-2 0-15,-1 2 8 0,3-3 0 0,1-2 0 16,0 5 0-16,3 0 0 0,-3 1 9 0,3-1-1 16,-3 7-8-16,-4 0 20 0,4-4-2 0,-4 4-1 0,0 3 0 15,0-1-9-15,0 8-8 0,-7 2 9 0,4-3-9 16,0 0 8-16,-8-3-8 0,1 3 0 16,-1 0 0-16,-3-6 30 0,-3 9 0 0,-1-3 0 0,-3 0 0 15,-3-3-30-15,3 3 8 0,-11 0-8 0,1-6 0 16,-4 9 22-16,-4-9 2 0,-3 6 0 0,-4-6 0 15,-3 6-4-15,-4-6-1 0,0 6 0 0,-3-6 0 16,-4 6 3-16,4-3 1 0,0 0 0 0,-4-3 0 16,-3-7-23-16,-4 10 0 0,-4-9 0 0,-3 2 0 31,4-2-28-31,-4 3-11 0,-3-7-1 0,3 0-1 0,0 1-133 0,0-4-26 16,-49-3-6-16,17 4-1 0</inkml:trace>
  <inkml:trace contextRef="#ctx0" brushRef="#br0" timeOffset="81896.32">6689 7794 691 0,'-4'-7'61'0,"1"-2"-49"0,-1-1-12 0,-3 7 0 16,4-6 175-16,-1 3 32 0,4-4 6 0,-4 4 2 15,1-3-144-15,3 9-29 0,0 0-6 0,0 0 0 16,0 0-16-16,0 0-2 0,0 0-1 0,7 0 0 16,7 0-17-16,-10 9 0 0,3-9 8 0,0 6-8 15,3 4 0-15,1-4 0 0,-1 3 0 0,5 1 0 16,-5-1 29-16,4-6 9 0,-3 7 2 0,3 5 0 16,-3-5 18-16,3-1 4 0,0 1 1 0,0 5 0 15,4-5-6-15,-4 5-1 0,3-12 0 16,1 7 0-16,0-1-20 0,3 7-5 0,0-7-1 15,0 1 0-15,0 5-2 0,4-2 0 0,3 3 0 0,4 9 0 0,-7-6-2 16,-1-1-1-16,5 7 0 0,2-3 0 16,-3 10-9-16,4-10-1 0,4 9-1 0,-8-3 0 0,7 7-5 15,0-7-1-15,1 7 0 0,2-1 0 0,-2-3-8 16,6 1 0-16,7-1 0 0,-6 0 0 0,3-2 0 16,3 8 0-16,4-2 0 0,-4-1 0 0,-3-5 8 0,0 8-8 15,0-5 0-15,3-4 8 0,1 6-8 16,-1-2 0-16,-3 2 0 0,7 1 0 0,0 2 0 0,0-2 8 15,-4-1-8-15,0 4 8 0,-3 3 13 16,4-4 3-16,3-2 0 0,-1-7 0 0,5 10-32 0,-4-4-7 16,7 10-1-16,0-6 0 0,-4 5 26 0,1 1 5 15,-1-6 1-15,1 6 0 0,6 0-16 0,-3 0-18 16,0 0 4-16,4 0 1 0,-5-7 13 0,-2 7 0 16,-1-6 0-16,-3 6 0 0,4-10 10 0,-4 10 2 15,3-6 0-15,1-4 0 0,-1 4-12 0,-3 6 0 16,3-4 0-16,-3-2 0 0,-7 0 0 0,4 2 0 0,-1-2 0 0,4 0 0 15,3 2 0-15,1-2 0 0,-11 0 0 0,-1 6 0 16,8 0 0-16,-3-1 0 0,-1 1 0 0,-3 0 0 16,-7 0 0-16,7-3 0 0,3 0 0 0,-3-4 0 15,-4 1 0-15,4-4 0 0,0 7 0 0,3-3 0 16,4-1 0-16,-3-2 0 0,-8 3 0 16,4-4 0-16,0 1 0 0,0-1 0 0,-8-6 0 0,8 7 0 15,7-7 12-15,-3 6 0 0,-5-5 0 0,1-1 0 16,4 3-12-16,-4 1 0 0,-1-7 9 0,-2 9-9 15,3-6 8-15,-1 10-8 0,-6-3 10 0,4-7-10 16,-1 6 0-16,4 1 0 0,-7-1 0 0,3-6 0 16,0 10 0-16,1-3-8 0,-5-10 8 0,-2 3 0 15,-1 0 0-15,-3 3 0 0,3-9 0 0,0 4 0 0,4 2 13 0,0-9 0 16,7 6 0-16,0 0 0 0,-1 0-13 0,1-3 0 16,0 3 8-16,0-6-8 0,-4 6 12 0,4-6 0 15,0 6 0-15,0-7 0 0,3 8-12 0,-3-8 0 16,4 1 0-16,-5 6 0 0,5-6 0 0,-8 0 8 15,4 6-8-15,-4-6 0 0,-3 6 0 0,0-3 9 16,0 3-9-16,0-6 8 0,-1 6 5 0,5 0 1 16,-1-3 0-16,0 3 0 0,4 3-14 0,-3-3 0 15,-1 0 0-15,4-6 0 0,0 0-8 0,-4 6-5 16,-7-6-1-16,4 6 0 0,0-6 14 0,0-7 0 0,-4 10 0 16,4-9 0-16,-4 6 0 0,0-4 0 0,4 4 10 0,0-3-10 15,0 3 8-15,-4-1-8 0,4 1 8 0,-4-3-8 16,0 3 0-16,-6 6 0 0,2-13 8 0,-2 13-8 15,-1-6 0-15,0 0 0 0,0 6 0 0,4-6 0 16,-7 6 0-16,3-6 0 0,-3 0 0 0,3-4 0 16,-4 4 0-16,5-3 0 0,-5-4 0 0,1 4 0 15,0 0 0-15,-1-4 0 0,1 4 10 0,-4-7-10 16,1 7 0-16,-5-3 0 0,4-4 0 0,-3 0 0 16,0 4 0-16,-4-4 0 0,3-5 0 0,-3 5 0 15,1-3 0-15,-1 4 10 0,0-7-10 0,-4 3 8 16,8-3-8-16,-4 3 8 0,0 1-8 0,0-4 8 15,0 3-8-15,-3-3 8 0,3-3-8 0,0 0 8 16,-7 0-8-16,7 0 8 0,1 0-8 0,-1 0 8 0,-7 0-8 0,0 0 8 16,0 0-8-16,0-9 8 0,3 9 4 0,-2-10 0 15,-1 10 0-15,0-9 0 16,-4 3 2-16,4-4 1 0,-3 1 0 0,-1 0 0 0,-3-1 0 16,4 1 0-16,-4-1 0 0,-4-5 0 0,1 5 0 0,-4-9 0 15,0 10 0-15,-4-7 0 0,8-2-3 16,-5 8-1-16,1-9 0 0,0 10 0 0,-7-7-11 0,0-3 0 15,0 4 9-15,3-4-9 0,-3 6 0 16,0-2 0-16,4-1 0 0,-1 3 0 0,4-2 0 0,-4 5 0 16,4-5 0-16,4 5 0 0,-1 7 0 0,-3-6 0 15,7 2 0-15,0 7 0 0,-3-9-11 0,3 9-3 0,0 0-1 0,0 0 0 16,0 0 2-16,7 0 0 0,-7 0 0 0,7 0 0 16,-7 0 4-16,10 0 1 0,-3 6 0 0,1-3 0 15,-1 7 8-15,0-4-8 0,0-3 8 0,0 7-8 16,0-4 8-16,0 3 0 0,0-2 0 0,0 2-8 15,-4-6 8-15,5 3 0 0,-5 4 0 0,4-7 0 16,0 3 0-16,0 4 0 0,0-4 0 0,0-3-8 16,-3 6 8-16,-1 1-12 0,-3 6 12 0,4-7-12 15,-4 0 12-15,3 10-13 0,-3-9 5 0,0 5 8 16,4 4-10-16,-4 0 10 0,-4 0 0 0,4 6-9 16,8-6 9-16,-5-1 0 0,-3-2 0 0,0 3 0 15,0 0 0-15,0-4 0 0,4 1 0 0,-8-3 0 16,4-4 0-16,-3 0-13 0,6 4 5 0,-3 0 8 15,4-7-120-15,-1 3-16 0,1-6-3 16,-1 7-673-16,1-4-136 0</inkml:trace>
  <inkml:trace contextRef="#ctx0" brushRef="#br0" timeOffset="83194.23">6890 9697 1612 0,'-7'-9'72'0,"0"5"14"0,0-2-69 0,0 6-17 16,3-9 0-16,-3 9 0 0,7 0 118 0,0 0 20 15,0 0 4-15,0 0 1 0,0 0-119 0,0 0-24 16,0 0 0-16,0 9 0 0,0-9-8 0,0 10 8 16,7-1 0-16,-3 0 0 0,3 1 0 0,7 5 0 15,-7-5 0-15,7-1 0 0,0 7 8 0,4 0 1 16,-1-4 1-16,8 4 0 0,0-4 1 0,-4 10 0 0,7-9 0 0,4 6 0 16,-4 6 13-16,7-6 4 0,4-1 0 15,0 8 0-15,7-8-5 0,-4 7-1 0,7 0 0 0,-6 4 0 16,3-4 0-16,3 3 0 0,4 0 0 0,0-3 0 15,3 4-2-15,4 5-1 0,-7-6 0 16,0 0 0-16,0 7-11 0,-4-10-8 16,1 10 9-16,-1-7-9 0,8 9 8 0,-4-11-8 15,3 8 0-15,0-6 0 0,4 0 24 0,-7 4 0 0,4-4-1 16,-4 0 0-16,3-3-4 0,1 4-1 0,6-4 0 16,4 3 0-16,0 0-4 0,0-3-1 0,-7 10 0 0,7-1 0 15,-3-2-13-15,-1 2 9 0,4 10-9 16,-3-6 8-16,-1-4-8 0,-3 4 0 0,4 6 0 0,-8-1-11 15,1-8 11-15,-4 3 0 0,6-4 0 0,1 1 0 16,0 2 0-16,0-2 0 0,4-1 0 0,-1 1 0 0,-3-4 0 16,4 4 11-16,3-1-3 0,0-6 0 0,3-3-8 15,5 10 0-15,-1-7 0 0,-4 0 0 0,-3 1 0 16,0 2 0-16,7-3 0 0,-7 0 0 16,-3-3 0-16,3 10 0 0,7-7 9 0,-7 7-9 0,0-1 8 15,-3-3-8-15,3 4 10 0,0-1-10 0,14 4 0 16,-7-3 0-16,3-1 0 0,-6 4 0 0,3-4 18 0,0-6-2 15,4-3-1-15,-1 4 0 0,5-1-7 0,-5 3-8 16,-3-9 11-16,4 10-11 0,-1-10 0 0,1 9 0 16,3-3-15-16,0 0 5 0,-3 1 10 0,0 5 16 15,-1-6-4-15,1 4-1 0,3-4-11 0,-3 0 0 16,-1 0 0-16,-6 4 0 0,-4-4 0 0,-4 0 0 0,1-3 0 16,-4 3 0-16,0-2 0 0,3-1 0 0,-3-3 0 15,4 3 0-15,-4 0 8 0,-4-3-8 0,0 3 0 16,-6 3 8-16,3-3 8 0,0 0 0 0,-4-12 1 0,4 12 0 15,7-6-28-15,0-1-5 16,-4 8-2-16,1-8 0 0,-4-2 18 0,-4 9 0 16,1-12 0-16,-1 2 9 0,0 4 4 0,-3-9 1 0,4 8 0 0,-5-8 0 15,-2 5-14-15,-4-5-13 0,-1 6 2 0,-6-7 1 16,0-6 10-16,0 6 0 0,-8-2 10 0,1 2-10 16,-4-3 8-16,0-2-8 0,1-4 0 0,-5 6 0 15,1-3 15-15,-4-3-3 0,0 0-1 0,0 0 0 16,0 6-11-16,-3-6 0 0,-4 0 0 0,0 0-11 15,0-6 11-15,-7 6 16 0,0 0-4 0,0 0-1 16,0 0 9-16,0 0 3 0,-4-3 0 0,1-3 0 0,-1-4-4 16,-6 1-1-16,3-1 0 0,-4 4 0 0,1-3-6 0,-5-1 0 15,1 1-1-15,0-7 0 0,0 7-11 0,0-4 12 16,-7-2-12-16,3-4 12 0,-3 3-4 0,-4-3 0 16,1 0 0-16,-5 10 0 0,-2-7-8 15,2 4 0-15,1-4 0 0,4 7 0 0,-5-1 0 16,5 1 0-16,2 3 0 0,1 2 0 0,4-2 0 15,3 3 0-15,-1 3-8 0,5-6 8 16,-1 6-12-16,4 0 1 0,-3 0 1 0,10 0 0 0,-7 0-6 0,7 0-2 16,0 0 0-16,-7 0 0 15,-4 6-17-15,11-6-3 0,0 0-1 0,-7 9 0 16,0 1-137-16,0-7-28 0,-4 6-6 0</inkml:trace>
  <inkml:trace contextRef="#ctx0" brushRef="#br0" timeOffset="84789.15">2720 10544 1094 0,'0'0'48'0,"0"0"11"0,-4-10-47 0,4 10-12 0,0 0 0 0,0 0 0 15,0 0 180-15,4-9 35 0,7 3 6 0,-1 2 2 16,4-2-171-16,7 6-35 0,-3 6-6 0,10-6-2 16,0 4-1-16,1 2-8 0,6 0 12 0,7-3-4 15,-6 7-8-15,6-4 0 0,0-3 0 0,1 6 0 0,-1 1 0 0,7-1 0 16,-3 7 0-16,4 0 0 0,2-7 0 0,1 4 8 16,0 2-8-16,-3 1 8 15,6-4 13-15,-6 4 3 0,6-6 0 0,4-1 0 0,0-3 16 16,3-3 4-16,8 7 1 0,0-1 0 0,-12-3-12 0,9 4-2 15,-1-1-1-15,3 1 0 0,1-1-15 0,3 7-3 16,-4-4-1-16,4 10 0 0,-10-3 17 0,3 0 4 16,0 0 1-16,3 9 0 0,-2-3-25 15,2 3-8-15,4 4 0 0,-10-4 0 0,3 0 0 0,0 0 0 16,0 4-8-16,3-10 8 0,4 9 0 0,8-9 12 16,-8 3-1-16,0-6 0 0,0 0-11 0,3-4 0 15,8 4 0-15,0-3 0 0,-1-4 10 0,1 4-10 16,-7 3 12-16,6 0-12 0,-3-4 8 0,1 1-8 0,-1 3 0 0,3 0 0 15,-6-1 0-15,0 1 0 0,-1 6 0 16,1 4 0-16,-4-4 0 0,11 0 0 0,-11-3 0 0,7 9 0 16,-7-3 8-16,4-3-8 0,6-3 12 0,4 3-12 15,-3 4 14-15,0-4-4 0,-4-7-1 0,4 11 0 16,6-14-9-16,1 10 10 0,3-3-10 0,0 0 10 16,-10-3-1-16,10 0 0 0,-6 6 0 0,2-3 0 15,1 3 10-15,-4 0 1 0,-3-3 1 0,0 3 0 16,6 3-10-16,-3-2-3 0,1-1 0 0,-1 3 0 15,-7-3 4-15,4-3 0 0,6 3 0 16,1 0 0-16,3 0-12 0,-3-3 10 0,-4-3-10 0,4 6 10 16,0-6-10-16,3-3 0 0,7 2 0 0,-14 1 0 15,-3 0 0-15,0 6 8 0,7-6-8 0,-1-3 0 0,1 12 8 0,-4-9-8 16,-7 6 8-16,7 0-8 0,1-6 12 0,2 9-4 16,1-3 0-16,0 3 0 15,-4-3-8-15,0 0 12 0,4-3-12 0,0-3 12 0,-1 6-12 0,-6-6 10 16,-4 6-10-16,0-6 10 0,4 0 0 0,-4-4 0 15,4 4 0-15,-4-3 0 0,-3 3-1 0,-4-1 0 16,3-2 0-16,1 3 0 0,7 0-9 0,-8-4 12 16,1 4-12-16,-8 0 12 0,-3 0-12 0,0-3 0 15,0-4 0-15,-3 4 0 0,-4 3 0 0,0-4 0 16,3 4 0-16,-6-3 0 0,-4 3 0 0,-4-1 0 16,0-2 0-16,-6-3 0 0,-1 2 0 0,-7 1 0 15,1-3 0-15,-1 2 0 0,0-2 0 0,-3 2 0 16,-4-5 0-16,4 6 0 0,0-4 0 0,3-3 0 15,-3 4 0-15,0 0 0 0,-1-7 0 0,-3 3 0 16,4-6 0-16,-4 7 0 0,-3-10 0 0,0 6 10 0,0-6-10 0,-1 0 10 16,-3 0-2-16,-3-6-8 0,3 6 12 0,-3 0-4 15,-4-3 8-15,0-4 0 0,-3 4 1 0,-1-3 0 16,1 3-1-16,-4-7-1 0,-4 4 0 16,1-3 0-16,-1-1-5 0,-3 4-1 0,0-3 0 0,-3-1 0 15,3 1-9-15,-7-1 10 0,3 1-10 0,-3-7 10 16,-3 7-10-16,-4 0 0 15,-1-4 0-15,1-3 0 0,-7 1 0 0,4 2 0 0,-8-9 8 0,-7 3-8 16,0 7 0-16,-6-4 0 0,-8-3 0 0,3 0 0 16,-2 1 0-16,2 2 0 0,1-3 0 0,3 3 0 15,0-2 8-15,4 8-8 0,3 1 0 0,8-1 8 0,-1 4-8 16,4-3 0-16,3-1-12 0,7 10 12 0,1-6-20 0,-1 3 4 16,11 3 1-16,0 0 0 15,0 0-25-15,0 0-4 0,11 3-2 0,3 3 0 16,0 4-6-1,7-4-2-15,0-3 0 0,4 7 0 0,3-1 28 0,1 7 6 0,-5-7 0 0,4 0 1 16,1 1 19-16,-1 6-10 0,0-13 10 16,0 12-8-16,-6-5 8 0,-1-1 0 0,-4 7 0 0,1-7-8 0,-7 7 16 15,3-3 3-15,-7-4 1 0,0 7 0 0,0-4 5 0,-4 4 2 16,-3-1 0-16,4-2 0 0,-4-4 1 0,0 7 0 16,-4 0 0-16,-3-4 0 0,4-2-1 0,-1 5 0 15,-6 1 0-15,3-3 0 16,-4 2-19-16,-3 4 0 0,3-3 0 0,-3-4 0 0,0 4 0 15,0 0 0-15,-7-4 11 0,7 7-3 16,0-10-32-16,3 7-7 0,-7 0-1 0,8-7 0 16,-4 4-150-16,0-7-30 0,-4 3-7 0</inkml:trace>
  <inkml:trace contextRef="#ctx0" brushRef="#br0" timeOffset="86220.76">3390 12952 1843 0,'0'-6'164'0,"-10"6"-132"0,6-3-32 0,-3-4 0 16,7 7 80-16,0 0 8 0,0 0 3 0,0 0 0 0,0 0-81 16,18 0-10-16,-11 7-14 0,10-4 3 15,1-3 11-15,7 0 8 0,6 6-8 0,5-3 11 0,-1 3 9 0,0-6 3 16,8 0 0-16,2 0 0 0,12 0 0 0,3-6 0 15,0 3 0-15,3 3 0 16,8-6-12-16,3 6-3 0,-3-3 0 0,3-4 0 0,10 4 0 0,8-3-8 16,-4 3 12-16,4 3-4 0,3-7 9 0,0 7 2 15,8-9 0-15,3 9 0 0,-1 0-3 0,5-3-1 16,10-3 0-16,-7 6 0 16,0 0-15-16,6 0 0 0,-6 0 8 0,4 0-8 0,3 0 0 0,-11 6 11 15,-3-3-11-15,3-3 10 0,4 6-2 0,-3-3 0 16,2 7 0-16,-2-4 0 0,10-3-8 0,0 7 0 15,0-4 0-15,0-3 0 0,-1 3 16 0,5-6-1 0,3 10-1 16,0-10 0-16,-11 6-14 0,15-3 0 0,-4 3 0 16,3-2 0-16,-10 2 25 0,7 3 6 15,4 1 1-15,-4-1 0 0,-4 0-32 0,-3 10-18 16,4 0 2-16,-4 6 1 0,0 0 24 0,0-6 5 0,0 6 1 0,0-6 0 16,-1 9-15-16,1-9 0 0,-3 3 0 0,-4-3 0 15,7 0 0-15,-7-1 0 0,-11 1 0 0,4-9 0 16,3 5 0-16,-3-5 0 15,-4-1-12-15,-3 1 12 0,3-1 0 0,1-3 16 0,-5-3-2 16,1 4 0-16,3-4 2 0,-3 3 0 0,0-3 0 0,0 3 0 16,3 4 19-16,-7-1 4 0,-6 1 1 0,2-1 0 15,4 7-32-15,-3-7-8 0,-4 10 0 0,1-3 0 16,-8-4 0-16,-4 10 0 0,8-9 0 0,-4 2 0 0,0 4 0 16,-7-9 0-16,4 8 0 0,-7-8 0 15,-8 5 8-15,1-5 0 0,-1-1 0 0,1-2 0 16,-4-4-8-16,-1 3 0 0,9-3 0 0,-9 3 0 15,1-6 12-15,0 4-3 0,-3-4 0 0,-1 0 0 0,1 0-9 16,3-4 0-16,-4 4 0 0,1-6-11 0,3 6 11 0,-4 0 0 16,-3 0 0-16,-4 0 0 0,-6 0 0 0,-1 6 0 15,0-6 0-15,1 4 0 0,-5-4 0 0,-2 0 0 16,-1 0 0-16,0 6 0 0,1-6 0 0,-5 6 0 16,-2-6 0-16,-5 0 8 0,1 3-8 0,-4-3 0 15,-3-3 0-15,-4-3 8 0,-4 6-8 0,1-6 0 16,-4 2 0-16,-7 4 8 0,4-6 2 0,-4 3 1 15,0 3 0-15,-4-9 0 0,-3-1 14 16,4-6 3-16,-5 7 1 0,-2-7 0 0,-4 4-21 0,0-4-8 16,-8 0 0-16,1 4 0 0,0-4 13 0,-4-3-3 0,-3 10-1 0,0-7 0 15,-4 4-9-15,4-4 8 0,-4 7-8 16,1-1 8-16,-5 1-8 0,1 0 0 0,0-1 0 16,-1 4 8-16,-2-4-8 0,-1 1 0 0,0 3 0 15,4 6 8-15,7-10-8 0,-1 10 0 0,5-3 0 0,2-3 8 16,5 6-8-16,-1 0 0 0,4 0-12 0,3 0 12 15,4 0-13-15,7 0 5 0,0 0 8 0,0 0-13 32,0 0-36-32,11 6-7 0,0-3-2 0,6 4 0 0,1-4 2 0,7 6 1 15,6-3 0-15,1 4 0 0,3-4 35 0,-3-3 6 0,0 7 2 0,-4-4 0 16,0-3 12-16,-3 6 0 0,0-2 0 0,-4 2 0 16,0 1 0-16,-7-1 8 0,-3 0 0 15,-1 1-8-15,1-1 30 0,-8 4-1 0,4-1 0 0,-3-2 0 0,-4-1-1 16,0 0 0-16,0 7 0 0,-4-6 0 0,1 5-20 0,-4-2-8 15,0 2 0-15,0 4 9 0,-4-3-1 0,1-3 0 16,-1 2 0-16,-3 1 0 0,-4 3-8 0,1 0 0 16,-5-4 0-16,1 4 0 0,0-6 0 15,-7 8 0-15,0-8 0 0,-4 6 0 0,-7-3-9 0,7 2-1 16,1-2 0-16,-1-7 0 16,0 10-179-16,0-9-36 0,-28 8-7 15,15-11-2-15</inkml:trace>
  <inkml:trace contextRef="#ctx0" brushRef="#br0" timeOffset="89231.89">3436 14454 1234 0,'0'0'55'0,"-7"6"11"0,-4-3-53 0,4 4-13 0,0-7 0 0,7 0 0 31,0 0-31-31,0 0-9 0,-10 0-1 0,3 0-1 16,7 0 12-16,0 0 2 0,0 0 1 0,-11 0 0 0,4 0 48 0,7 0 10 0,0 0 1 0,0 0 1 16,0 0 31-16,0 0 5 0,0 0 2 0,0 0 0 15,0 0-2-15,0 0 0 0,0 0 0 0,0 0 0 16,7-10-7-16,4 4-2 0,-8 3 0 0,1-3 0 15,6-4-16-15,-3 1-3 0,7-1-1 0,1-5 0 16,-1 5-2-16,3-9-1 0,1 7 0 0,3-4 0 16,-7-3-8-16,7 1-1 0,4-7-1 0,-4 9 0 15,-3-6 8-15,7-3 1 0,-1 0 1 0,1 0 0 16,3 3 5-16,4-3 1 0,0-1 0 0,3 8 0 0,0-11-13 16,4 11-2-16,7-7-1 0,-7-1 0 0,7 8-11 0,-8-7-3 15,5 3 0-15,-1-3 0 0,0-4-5 16,8 1 0-16,-4-3-8 0,3 3 12 0,0 2 4 0,4 4 1 15,4-9 0-15,-1 9 0 0,-3-9-17 0,4 3 0 16,-4 2 0-16,7-2 0 0,7 0 19 0,-7 0 0 16,3-4 0-16,4 4 0 0,-3-6-11 0,-1 2-8 15,-3-8 9-15,7 5-9 0,-3 4 11 0,3-4-11 16,7 1 12-16,-4-4-12 0,-3 4 10 0,-3 5-10 16,3-5 8-16,0 6-8 0,0-7 0 0,3 7 8 15,1-6-8-15,-1-1 0 0,1 7 8 16,0-7-8-16,-11 1 8 0,7-4-8 0,10 4 8 0,-10-4-8 15,11-3 0-15,-8 4 8 0,1-1-8 0,3-3 0 0,0 4 0 16,0 2 8-16,7-2 0 0,-3 2-8 16,3-3 12-16,0 1-4 0,-3-4 4 0,3 7 0 0,4-4 0 15,-4 0 0-15,3-3-12 0,-2 4 0 0,-5 2 0 0,1-2 0 16,3 9 0-16,0-7 0 0,0 1 0 0,0 5 0 16,1-5 0-16,-5 6 0 0,1-7 0 0,-1 1 0 15,12-1 0-15,-8-3 10 0,0 4-10 16,0-1 10-16,0 4-10 0,-3-3 0 0,3-4 9 0,4 4-9 15,3-1 0-15,-7 7 9 0,-4-7-9 16,5 7 0-16,-1-6 12 0,7 5-4 0,-3-2 0 0,-1 0-8 16,-3-1 0-16,4 1 0 0,3 0 0 0,-3-7 0 15,0 10 8-15,-1-7-8 0,4 1 0 0,-6-1 0 16,-1 7 0-16,0-6 0 0,7 2 0 0,0 1 0 0,-3-7 0 16,-4 10 0-16,0-13 0 0,4 4 0 0,3 2 8 15,-3-3-8-15,3 1 0 0,-3-4 0 0,-4 3 0 16,3 4 0-16,5-4 0 0,-1-2 0 0,4 2 11 0,-4 0-11 15,-4-3 10-15,1 4-10 0,7-7 0 0,-4 6 0 16,-3-6 0-16,-1 10 0 0,-6-1 0 0,0 7 0 16,6-6 0-16,-6 2 0 0,-1 1 0 0,1 3 0 15,-4 3 0-15,-7-4 0 0,-3 4 0 0,-1 3 0 16,4-9 0-16,-3 9 0 0,3-3 0 0,0 0 0 0,-4 6 0 16,1-9-10-16,-8 9 10 0,4-6 0 0,0 0 8 0,-3 6-8 15,-1-6 0-15,4 6 0 0,3 0 0 16,1 1-8-16,-4-1 8 0,-4-6 0 0,-6 6 0 15,-1 0 0-15,1 3 0 0,-1-2 0 0,0-1 10 0,1 3-10 16,-8-3 8-16,4 0-8 16,-4 4 0-16,-3-4 9 0,-4 10-9 0,1-7 8 0,-5-3-8 15,-2 10 8-15,-1-10 2 0,0 3 0 0,-3-3 0 0,-1 4 0 16,-2 2-10-16,2-3 0 0,-3-2 0 0,4 2 0 16,-4 3 9-16,-3-2-9 0,0-4 10 0,-4 9-10 15,0 4 12-15,0-3-3 0,-4-1-1 16,1-2 0-16,-4 2 0 0,-3-2 0 0,-1 3 0 0,1-4 0 15,-1 4-8-15,1-1 10 0,-1-2-10 0,4 8 10 16,0-5-10-16,-3 0 0 0,3 2 0 0,-3-2 8 16,3 0-8-16,-7 5 0 0,7-2 0 0,-4-3 0 15,-3 2 0-15,4-2 0 0,-1 6 0 0,1-3 0 0,-4 3 0 16,0-4 0-16,0 7 0 0,-4 0 0 16,1-9 0-16,-1 9 0 0,1 0 9 0,-4-6-9 0,-4 6 0 15,0-4 0-15,1 4 0 0,-4 4 8 0,0-4-8 16,-1 6 0-16,-6-6 0 0,0 6 0 0,-4-3 0 15,4-3 0-15,-3 0 0 0,2 0 0 0,1 7 0 0,0-4 0 16,0-3 0-16,0 0 0 0,0-3 0 0,3-4 9 16,0 7-9-16,-3-3 10 0,4-3-10 0,2 6 0 15,1-6 0-15,4 2 0 0,-4 4 0 0,7 0 0 16,-4-6 0-16,7 6 0 0,4 0 0 0,0 0 0 16,0 0 0-16,0 0 0 0,0 0-10 0,0 0-1 15,0 0 0-15,7 0 0 0,4 6-5 0,3-6-2 16,-3 0 0-16,6 4 0 0,-2 2 5 0,2-6 1 15,4 6 0-15,0-6 0 0,1-6 12 0,2 6-12 16,1 0 12-16,3 0-12 0,4 0 12 0,-4 0 0 0,4 6 0 0,3-3 0 16,-7-3 0-16,1 0 0 0,-1 0 0 0,0 0 0 15,7 7 0-15,-6-4 0 0,-1-3 0 0,0 0 0 16,0 6-9-16,-3-3 9 16,0 3-8-16,-1-3 8 0,-2-3 0 0,-1 7 0 0,0-4 0 15,-7 3 11-15,4-6-11 0,-4 10 10 0,0-4-10 0,-4-3 10 16,-2 3 0-16,-1-3 0 0,0 4 0 0,-4-4 0 15,-3 6 4-15,0 1 1 0,0 2 0 0,-7-2 0 16,4 2-2-16,-8-2 0 0,0-1 0 0,1 7 0 16,-4 2 2-16,0 1 0 0,-1-3 0 0,-2 9 0 15,-1-12-15-15,-3 12 0 0,0-7 0 0,0 1 0 0,-4-3 0 0,4 3 0 16,-4 0 0-16,4-4 0 16,0 4-20-16,0-3-8 0,3-4 0 15,0-2-1-15,4 5-163 0,4 1-33 0,3-3-7 16,0-7 0-16</inkml:trace>
  <inkml:trace contextRef="#ctx0" brushRef="#br0" timeOffset="91412.51">6057 8145 1440 0,'0'0'128'0,"0"0"-103"0,0 0-25 0,0 0 0 0,-3 0 123 0,3 0 19 16,0 0 4-16,0 0 1 0,0 0-105 0,-7 6-21 15,7-6-4-15,0 6-1 0,0 4-16 0,7-7 0 16,-7 6-11-16,7 1 11 0,3-4 0 0,8-3 0 0,-11 6 0 0,11 4 0 16,-4-10 0-16,7 7 11 0,4-1-3 0,-1 0-8 15,1-2 24-15,-4 2-1 0,7 0-1 0,1 7 0 16,-1-6-2-16,4 2 0 0,3 4 0 0,0-1 0 16,7-2 0-16,-3 6-1 0,7-4 0 15,0 4 0-15,3 0-3 0,11 6-1 0,-10 0 0 0,10 0 0 16,0-3-15-16,0 3 0 0,3 0 0 0,4-3 0 15,7 4 8-15,0-1-8 0,0-3 0 0,4 3 0 16,3-7 0-16,0 8 0 0,4-1 0 0,0-7 0 16,-4 1 0-16,3 6 0 0,1 0 0 0,7-3 0 15,-4 3 0-15,4 1 0 0,-4-4 0 0,4 3 0 16,-8 3 9-16,8-3-9 0,3 9 8 0,-3-5-8 16,0-1 0-16,0-3 0 0,-4 3 0 0,3-3 0 0,1 3 11 15,3-2-3-15,-6 2-8 0,2-9 12 0,-2 12 19 16,6-9 3-16,4 3 1 0,-1 0 0 15,-2-6-35-15,-1 9 0 0,0-9 0 0,7 6 0 16,4 3 0-16,-3-3 15 0,-1 4-3 0,-3-4-1 0,3-7-11 0,0 11-11 16,1-4 3-16,-1 0 0 0,-10-6 8 0,10 9 0 15,4-3 0-15,0 0 8 0,-4-3-8 0,-7 9 0 16,0-2 0-16,-3-1 0 0,3 0 8 0,-3 3 1 16,-7 1 0-16,-1-7 0 0,1 3 2 0,3 3 0 15,4 1 0-15,-7-7 0 0,-1 3-3 0,1 3-8 16,0-9 12-16,-1 3-4 0,4 1-8 0,-3-8 10 15,-4 1-10-15,-3 0 10 0,-1 0-10 0,1 3 0 16,0-3 0-16,-1-7 0 0,1 4 18 0,-4 3-2 0,-3-1 0 0,-4-2 0 16,-4 9-3-16,1-6-1 0,-4-6 0 0,0 8 0 15,7-2-3-15,-4 0-1 0,-3 6 0 16,-4-6 0-16,-3 0-8 0,-7 0 0 0,0-1-12 0,0-2 12 16,0 0 0-16,-4-4 0 0,1 4 0 15,-1-7 0-15,0 1 0 0,1 6 0 0,-5-7 0 0,-2 0 0 16,-1-6 10-16,-3 7-10 0,-1-4 12 0,-2-3-12 15,-1 4 13-15,0 2-4 0,-3-9-1 0,-1 6 0 16,1-3 8-16,0-3 2 0,0 0 0 0,-1 0 0 16,-3 0-8-16,-3 0-2 0,-7 0 0 0,3 0 0 15,0 0-8-15,-4 0 10 0,1 0-10 0,-4 0 10 16,4-3-10-16,-4-3 12 0,0 6-12 0,-7 0 12 16,3-9-2-16,4 2 0 0,-7 4 0 0,0-3 0 0,0-4-1 0,-3 1 0 15,-1 0 0-15,1-1 0 16,-4-5 1-16,3 5 0 0,1-2 0 0,-1-4 0 0,-10-3-2 15,3 3 0-15,-6 4 0 0,-1-4 0 16,0-3-8-16,-3 4 0 0,4 2 0 0,-4-2 0 0,-1 5 0 16,1-6 0-16,4 4 8 0,2-4-8 0,1 7 0 15,-3-1 0-15,6 1 0 0,-3 0 0 0,3-1 0 16,1 4 0-16,3-3 0 0,0 2 0 0,-4 4-10 0,8-3-4 16,3 6-1-16,-4 0 0 0,4 0-1 0,-7 6-1 15,7-6 0-15,0 10 0 16,0-1-19-16,0 0-3 0,4 7-1 0,-1-7 0 0,4 7 20 0,4-3 3 15,3 5 1-15,3-2 0 16,5 3-34-16,6 0-6 0,4-4-2 0,3 1 0 0,-3-3 35 0,6 2 7 0,5-2 2 0,-4 3 0 16,-4 2-6-16,-3-2-2 0,-1-3 0 0,-6 2 0 15,-4 4 35-15,0 0 7 0,-7-3 2 0,1 2 0 16,-5 1 8-16,-3 6 2 0,-3-9 0 0,-4 6 0 16,0 0 19-16,0 0 4 0,-4-3 1 0,4 3 0 15,-3-4-14-15,-1 1-2 0,1-3-1 0,-4-4 0 16,3 4-24-16,1-6-5 0,-5-1-1 15,5 0 0 1,-4 1-39-16,0-4-8 0,0-3-2 0,0-3 0 16,-4 6-164-16,1-12-34 0,-29-6-6 0,0-10-2 0</inkml:trace>
  <inkml:trace contextRef="#ctx0" brushRef="#br0" timeOffset="93067.14">3521 9302 2343 0,'0'-6'52'0,"-7"2"10"0,3-2 2 0,-3-3 2 0,0 9-53 0,7-3-13 16,-11-4 0-16,4 14 0 0,4-4 0 0,-1-3-12 16,4 0 3-16,0 9 0 0,-7-3-1 0,7 4 0 15,0-1 0-15,0 1 0 0,7-1 10 0,-7-3-10 0,7 4 10 0,0-7-10 16,4 6 10-16,-4-2 0 16,4 2 0-16,-1 0 8 0,-3 1-8 0,7-1 9 15,1-3-9-15,-1-2 10 0,3 5-2 0,1 4 0 16,-4-4 0-16,4 4 0 0,-1-4 14 0,4 0 2 15,4 7 1-15,0-7 0 0,0 7-9 0,6-3-1 0,5-4-1 0,-1 7 0 16,0-1-4-16,-3-2-1 0,10 6 0 0,1-4 0 16,-1 4-1-16,4-3-8 0,-7 0 12 0,6-4-4 15,-2 4 0-15,3-4-8 0,3-2 12 0,7 5-4 16,4 1-8-16,0-3 12 0,-7 2-12 0,4 4 12 16,-1 0-12-16,-3-3 0 0,4 2 0 0,3 1 0 15,-8 0 0-15,15 6 0 0,-7-6 0 0,4 6 0 16,-4-6 0-16,0 6 0 0,-4-6 0 0,8 6 0 15,-1-6 0-15,8 0 0 0,-1-1 14 0,1-2-4 16,0 3 6-16,-1 0 0 0,-3-4 1 0,11-5 0 0,-8 9-1 0,8-4-1 16,3-2 0-16,-10-4 0 0,-1 7-5 0,8 3-1 15,-4-4 0-15,3 1 0 0,1 3-9 0,0 3 0 16,6-7 0-16,-10 11 0 0,4-8 0 0,3 11 0 16,0-11 0-16,4 8 0 0,3 2 0 0,-3-9 0 15,0 2 0-15,3 1 0 0,3-6 0 0,-2 3 0 16,6 0 9-16,-7 0-9 0,0-4 8 0,4 1-8 15,7-4 10-15,-4 4-10 0,0 0 16 0,4-4-2 16,3-2-1-16,1 5 0 0,-1 1-1 0,0-3 0 16,1-4 0-16,-5 7 0 0,5-7-12 0,3 10 9 15,-1-10-9-15,1 7 8 0,0-7-8 0,0 1 0 0,3 6 0 16,-3-7 0-16,-4 4 0 0,4-4-9 0,7-3 0 0,-4 4 0 16,-3-1 22-16,-3 0 5 0,2-2 1 0,1 2 0 15,7-6-2-15,-4 7 0 16,-6-4 0-16,3 3 0 0,7 1-7 0,-1-1-2 15,-2 1 0-15,-1-1 0 0,-7-3 0 0,8 4 0 0,-1-1 0 16,-3 7 0-16,-7-7-8 0,0 1 0 0,3-7 0 0,0 9 0 16,-3 1 0-16,3-4 0 0,-7 1-12 0,4 5 12 15,0-5 0-15,0-1 0 0,3 0 0 0,-10 1 0 16,3-1 0-16,-3-2 0 0,0 2 0 0,-1 0 0 16,1-2 0-16,-4-4 0 0,-7 6 0 0,0-9 0 15,-3 6 0-15,0-2 0 0,3 2 0 0,-4-3 8 16,-2 3-8-16,-5-3 0 0,-6 4 0 0,3-1 8 0,0-3 0 0,0 6-8 15,-7-9 12-15,3 10-4 0,-6-4-8 0,-1-3 0 16,-7 4 0-16,-3 2 8 16,0-9-8-16,-4 9 0 0,1-9 0 0,-4 7 8 15,-1-4-8-15,-2-3 0 0,-8 0 0 0,0 6 0 16,-3-6 8-16,0 0-8 0,-4 0 0 0,-4 0 8 0,1 0-8 16,-4 3 12-16,-3-6-12 0,-1 3 12 0,4 0-1 0,-7-6 0 15,-7 6 0-15,0 0 0 0,11-3 2 0,-7-4 1 16,3 4 0-16,-4-3 0 15,-3-3 1-15,0 2 0 0,0-2 0 0,0-1 0 0,-3 1-5 0,-4 0-1 16,-4-7 0-16,4 7 0 0,-7-4-9 0,0-3 10 16,-4 7-10-16,4-7 10 0,0 7-10 0,-4-1 0 15,-3-2 0-15,0-4 0 0,0 7 0 0,-4-1 0 0,4 1 0 16,-4 0 0-16,4 2 0 0,-4-2 0 0,4 0-11 0,3 2 11 16,-3 7 0-16,0 0-8 15,3-3 8-15,-3-3 0 0,-3 6 0 0,2-3 0 0,5-4 0 0,-4 7 0 16,-1 0-11-16,5-3 0 15,-1-3 0-15,4 6 0 0,3 0-1 0,4 0 0 0,-3-3 0 0,10 3 0 16,0 0-6-16,0 0-2 0,0 0 0 0,14 3 0 31,0 6-5-31,4-2-2 0,3 2 0 0,0 1 0 0,4-1 10 0,-4 10 1 0,4-4 1 0,-1-2 0 16,1 3 15-16,0 2-11 0,3-2 11 0,-3-3-10 16,-1 2 10-16,-3 4 0 0,1-9 0 0,-1 5 0 15,0 4 0-15,-7-10 0 0,-3 10 0 0,3-3 8 16,-7-7 5-16,0 10 2 0,-7-9 0 0,3 5 0 15,-6 4 2-15,3-3 1 0,-4-4 0 0,1 10 0 16,-4-9-3-16,3 6-1 0,-3-10 0 0,0 7 0 0,0 3 0 16,-4-4 0-16,1-5 0 0,-1 5 0 15,-3-2-44-15,0-4-9 0,-7 10-1 16,-4-3-1-16,1-7-211 0,-12 7-41 0</inkml:trace>
  <inkml:trace contextRef="#ctx0" brushRef="#br0" timeOffset="96383.07">5613 12124 1404 0,'0'0'62'0,"-4"-3"13"0,4-3-60 0,-7-4-15 0,4 7 0 0,3-9 0 16,0 8 72-16,-7-5 11 0,7 3 2 0,0 6 1 15,0-10-31-15,-4 1-7 0,0 0 0 0,4-1-1 16,0 10-7-16,4-9-2 0,-4 2 0 0,0 7 0 0,4-3-23 0,-4 3-5 16,0 0-1-16,0 0 0 0,0 0 16 0,7-9 3 15,-7 9 1-15,3-6 0 0,4 3-1 0,4-4 0 16,3 7 0-16,-4-3 0 15,8-3-6-15,3 6-2 0,0 6 0 0,4-6 0 0,3 3-5 16,4-3-2-16,0 0 0 0,7 7 0 0,3-4-5 0,0-3-8 16,8 0 11-16,3 6-11 0,3-6 27 0,-3 0-2 15,3 3 0-15,1-3 0 0,-1-3-25 16,1 3-14-16,6-6 2 0,1 3 0 0,-1-4 24 0,8 7 6 16,-1-9 1-16,-6 9 0 0,3 0-19 15,0-6 10-15,7 2-10 0,4 4 8 0,-4 0 0 0,0 0-8 16,3 0 12-16,-3-6-4 0,11 6 3 0,-11-3 0 15,7 3 0-15,4 0 0 0,-4-6-11 0,0 6 0 0,-3 0 9 16,7-3-9-16,3-7 18 0,0 4-1 0,0 6 0 0,-3-9 0 16,0 9-8-16,3-10-1 0,3 4-8 0,1 3 12 15,0-4-12-15,0 7 9 0,-4-9-9 0,0 6 8 16,0-3 2-16,0 6 0 0,4-10 0 0,-4 10 0 16,-3-9-10-16,0 9-9 0,3-6 9 0,0 2-13 15,0 4 13-15,-3-6 0 0,-4 3 0 0,4 3 0 16,-1-6 0-16,5 3 0 0,-1-4 0 15,0 4 0-15,-3-3 21 0,-1-4-2 0,1 1-1 0,3 3 0 16,4 3-18-16,-4-7 0 0,-7 1 0 16,-3 3 0-16,6-4 13 0,-2 1-4 0,2-1-1 0,-3 4 0 15,1 3-8-15,-8-3 0 0,-4-4 0 0,4 7 0 16,0-6 0-16,-3 2 0 0,-1-2 0 0,1 3 0 16,-4 3 0-16,-3-4 0 0,-8 4 0 0,7-3 0 0,1 3 0 15,7-3 8-15,-8-4-8 0,4 10 0 0,-3-9 0 0,-1 9 0 16,1-10 0-16,-1 4 0 0,1-3 24 0,-1 9-1 15,-3-10 0-15,-4 1 0 0,1 9-13 0,-4-10-2 16,-4 10-8-16,-6-9 12 0,-1 9-4 0,-3-9 0 16,0 9-8-16,-1 0 12 0,1 0-12 0,0-7 0 15,0 7 0-15,-4 0 0 0,-3-3 0 16,3 3 8-16,-3 0-8 0,3 0 0 0,-3 0 0 0,0 0 0 16,-4 0 0-16,0 0 0 15,-3 0 9-15,-1 0-9 0,1 0 8 0,0-6-8 0,-4 6 0 0,4 0 0 16,-4-3 0-16,4-3 0 0,-1 6 0 15,1 0 0-15,-4-4 0 0,4 4 0 0,-8-6 0 0,5 6 0 16,2 0 0-16,-3-3 0 0,1 3 0 0,-1-6 0 0,0 6 0 16,0 0 0-16,-7 0 11 0,4 0-3 15,-4-7-8-15,0 4 12 0,0 3-12 0,0 0 0 0,0 0 0 16,-3 0 0-16,3 0 8 0,-3 0-8 16,-1 0 0-16,1 0 0 0,-1 0 0 0,-3 0 0 0,1 0 0 0,-1 0 0 15,-7 0 0-15,7 3 0 0,0-6-8 0,-7 3 8 16,0 0 0-16,7 0 0 0,-7 0 0 0,0 0 0 15,0 0 0-15,0 0 0 0,3-6 0 0,-3 6 9 16,0 0-1-16,-3-3-8 0,-1-3 12 0,4 6-4 16,-7-10-8-16,0 7 8 0,0-3-8 0,-4-4 8 15,1 10-8-15,-1-9 0 0,-3 3 0 16,0 3 0-16,-4 3 0 0,4-7 0 0,-3 4 0 0,-1-3 0 16,-3 3 0-16,-4-3 0 15,1 6 0-15,2-10 0 0,-2 7 0 0,-1-3 0 0,4-4 0 0,-4 4 12 16,0-3-12-16,-3 5 10 0,3-2-10 0,-3-3 10 0,4-1-10 15,-1 7 0-15,0-3 9 0,4-3-9 16,-4 2 0-16,8 4 0 0,-4-3 0 0,6 3 8 0,-2 3-8 16,3-7 0-16,0 7 0 0,6 0 0 0,-2 0 0 0,3 0 0 15,0 0-8-15,0 7 8 0,7-7-12 0,0 0 4 16,0 0 0-16,3 9 0 0,4 1-6 0,0-1-1 16,4 0 0-16,0 1 0 0,6 5 3 0,1-5 1 15,3-1 0-15,4 1 0 0,3-1 11 0,4-3-12 16,3-2 12-16,0 2-12 0,-3-3 12 0,7 6 0 15,3-2 0-15,0-4-8 0,-3 3 8 0,0 0 14 16,0-3-3-16,0 4-1 0,-11-4-10 0,0 3 0 16,-3 4 0-16,-4-1 0 0,0 0 0 0,-3 1 0 15,-4-1 0-15,-4 10 0 0,-2-3 0 0,-1 2 8 16,-4-2-8-16,-3 3 12 0,-3 0-4 16,-4 0 0-16,-1-1 0 0,1 7 0 0,-7-6 0 0,4 0 0 0,-4-3 0 0,-8 3 0 15,1-1 2-15,-3-2 0 0,-5 3 0 0,-2-3 0 16,-5 2-10-16,1 1 0 0,0 0-10 0,-4 6-903 15,-7 3-181 1</inkml:trace>
  <inkml:trace contextRef="#ctx0" brushRef="#br0" timeOffset="133619.79">21749 1986 1450 0,'-7'-9'64'0,"7"9"14"0,0 0-62 0,0 0-16 15,0 0 0-15,-4-4 0 0,4 4 64 0,0 0 9 16,0 0 3-16,-3-6 0 0,-8 3-12 0,11 3-3 16,0 0 0-16,0 0 0 0,0 0-17 0,0 0-4 15,0 0-1-15,4 9 0 0,-1 4-12 0,1-4-3 0,-8 1 0 0,8 12 0 16,3 0-15-16,-4-3-9 0,1 6 10 0,-1 3-10 15,1 6 0-15,-1 1 0 0,1 2 0 0,-4-2 0 16,-7 9 20-16,7-6-3 0,3 2 0 16,-3-2 0-16,-7 6-17 0,4-7 0 0,10 4 8 0,-11-3-8 15,-3-4-12-15,4-2-5 0,3 2-2 0,7 1 0 32,0-7-8-32,-4-3-1 0,1 3-1 0,-1-12 0 15,8 3-185-15,-7-4-37 0,-8 4-7 16,0-6-2-16</inkml:trace>
  <inkml:trace contextRef="#ctx0" brushRef="#br0" timeOffset="133908.29">21336 2406 2502 0,'7'-9'111'0,"0"-1"22"0,0 7-106 0,0-3-27 15,4 3 0-15,3-3 0 0,4 6 18 0,-1-7-2 16,4 7 0-16,8-9 0 0,-1 9-16 0,0-3 0 16,4-3 0-16,0 2 0 0,6-2-16 0,-2-3 2 0,-8 9 1 15,-3-10 0 1,3 10-18-16,0-3-3 0,0-3-1 0,-7 6 0 15,-3-6-39-15,0 6-8 0,-1 0-2 0,1 0 0 16,-7-4-163-16,3 4-33 0,10-9-6 0,-6 3-2 0</inkml:trace>
  <inkml:trace contextRef="#ctx0" brushRef="#br0" timeOffset="134301.6">22281 2682 2253 0,'11'0'49'0,"-11"0"11"0,-7 6 1 0,-4-2 3 0,-3 2-51 0,7-3-13 15,4 6 0-15,-8-2 0 0,1-1 0 0,6-3 0 16,4-3 0-16,0 0 0 0,0 0 0 0,0 0 0 15,0 0 0-15,0 0 0 0,0 0 10 0,0 0-1 16,0-9 0-16,11-1 0 0,3 1-9 0,-4-1 8 16,-6-5-8-16,3 2 8 0,3 1-8 0,5-1 0 15,-8-12 0-15,0 9 0 0,-4-2 9 16,4-1 0-16,4-6 0 0,-4 6 0 16,-4-3 27-16,1 0 6 0,7 3 1 0,-4-9 0 0,-4 9-25 0,4-6-5 15,0 6-1-15,0-6 0 0,4 6-1 0,-4 0-1 16,-4 4 0-16,5-7 0 0,-1 6-10 0,0 7 0 15,-7-7 0-15,3 7 0 0,1-1 0 0,-1 10 0 16,-3-3-12-16,0 3 12 16,0 0-62-16,0 0-5 0,0 0-1 0,0 0 0 15,0 0-131-15,4 10-26 0,3 2-6 0,0-6-1 0</inkml:trace>
  <inkml:trace contextRef="#ctx0" brushRef="#br0" timeOffset="134804.44">22744 2334 1882 0,'0'0'41'0,"0"0"9"0,0 0 2 0,0 0 1 0,0 0-42 0,0 0-11 0,0 0 0 0,0 0 0 0,0 0 0 0,0 6 0 16,7 4 0-16,-4 2 0 15,-6-5 0-15,3 8 13 0,3-2-3 0,1 2-1 16,3-5-1-16,-7 6 0 0,3-4 0 0,4 4 0 0,4-4-8 0,-4 10 0 15,-7-3 0-15,7-6 8 0,0 2-8 0,0 4 0 16,-3 0 0-16,3-10 8 0,-4 4 48 0,8-4 10 16,3 4 2-16,0-7 0 15,-7-3-100-15,7 4-19 0,4-4-4 0,0-3-1 16,-4 0 56-16,0 0 0 0,3 0 8 0,1 0 0 0,-4-3-8 0,4-4 0 16,-4 4 0-16,4-13 0 0,-4 7 0 15,-4-7 0-15,4 4 0 0,-3-4-11 0,-1-3 3 0,1 4 0 16,-4 2 0-16,4-6 0 0,-4-3 8 0,0 10 0 15,-4-4 8-15,4-3-8 0,-3 4 14 0,-1 11-2 16,1-11 0-16,-4 5 0 0,4 1 18 0,-1 0 3 16,-3 2 1-16,0 7 0 0,0 0-3 0,0 0-1 15,0 0 0-15,0 0 0 0,0 0-30 0,7 7 0 0,4-7 0 16,-4 9 0-16,0-3 0 0,3-3 0 0,-3 7 0 16,4-1 0-16,-4 1 0 0,4 2 0 0,-1 1 0 0,-3-4 0 15,0 10 0-15,4-3 0 0,-4-1 8 0,0 4-8 16,0-6 0-16,-3 9 0 0,3-10 8 0,0 7-8 15,0-10 0-15,0 7 0 0,0-7-9 0,3 7 9 32,-2-3-66-32,-1-7-7 0,3 3-2 0,4 1-551 0,-3-1-110 0</inkml:trace>
  <inkml:trace contextRef="#ctx0" brushRef="#br0" timeOffset="135161.7">23580 2566 576 0,'0'0'51'0,"0"0"-41"15,0 0-10-15,0 0 0 0,7 0 324 0,3-9 64 16,1 6 12-16,-1-4 2 16,5 4-312-16,2-9-62 0,1 9-13 0,3-7-3 0,0-6-12 0,4 7 9 15,0-7-9-15,3 7 8 0,4-4-8 0,-8-2 0 16,1-4 0-16,0 9 0 0,-1-5-17 0,-2-4-6 15,-8 10-1-15,0-7 0 0,0-3 6 0,-7 7 1 16,0-4 0-16,-4 6 0 0,-3-5 17 0,-7 2 11 0,0-2-2 0,-3 8 0 16,-1-2 19-16,-6 6 3 0,2 3 1 15,-6 0 0-15,0 0-10 0,-7 3-2 16,3 6 0-16,-3-2 0 0,3 2-20 0,1 10 8 0,-5-10-8 0,5 1 0 16,-1 5 8-16,7 4-8 0,-3-9 10 0,7-1-10 15,3 7 16-15,4 2-2 0,0-2-1 0,11 3 0 16,-1 0 3-16,8 0 0 0,3-1 0 0,7 7 0 15,4 1-2-15,7-8 0 0,7 1 0 0,-1 0 0 16,8-3-14-16,4 2 0 0,3 8-12 0,3-8-677 16,0-8-136-16</inkml:trace>
  <inkml:trace contextRef="#ctx0" brushRef="#br0" timeOffset="141796.23">18863 8741 288 0,'0'0'25'0,"0"0"-25"0,0 0 0 0,0 0 0 15,0 0 331-15,7 0 61 0,4 6 12 16,-1-3 2-16,4-3-311 0,4 0-63 0,0 6-12 0,-1-6-2 16,4 0-2-16,4 0-1 0,0 0 0 0,3 0 0 15,4-6-6-15,-4 6-1 0,7 0 0 0,-3-9 0 16,0 9 19-16,3-10 3 0,0 10 1 0,-3-6 0 16,7 3-3-16,0-4 0 0,3 7 0 0,4-3 0 15,-7-3 2-15,3 6 0 0,4 0 0 0,0 0 0 16,0 0-18-16,-4 0-3 0,0 0-1 0,4 0 0 15,-3 0-8-15,6-3 0 0,4-3 0 16,0 6 8-16,3 0 0 0,-3-3-8 0,0-4 12 0,-4 7-4 0,4 0 16 16,-3 0 2-16,3-3 1 0,0-3 0 0,7 0 9 15,-4 2 3-15,4 4 0 0,0-6 0 16,-4 6-19-16,-3-3-3 0,4-3-1 0,-4 6 0 0,3-10-7 16,4 7-1-16,4-3-8 0,-1 6 12 0,1-3-12 0,-1-3 0 15,-3 6 0-15,-4 0 0 0,1 0 0 16,6 0 0-16,8 0 0 0,-4 0 0 0,-4 0 0 15,-3 6 0-15,0-3 0 0,0-3 0 0,-3 0 0 0,-1 6 0 16,1-6 8-16,3 0-8 0,10 0 12 0,-6 0-1 16,-4 3 0-16,0-3 0 0,0 0 13 0,-4 0 4 15,1-3 0-15,-5 3 0 0,1 0-13 0,0 0-3 16,7 0 0-16,-3 0 0 0,-1 3-12 0,-3-3 9 16,4 0-9-16,-5 7 8 0,-2-14 2 0,6 7 0 15,4 0 0-15,0-3 0 0,4 3-10 0,-1 0 0 0,-3 0 0 16,-3 0 8-16,-4 0-8 0,-1-6 0 15,5 6-10-15,-4-3 10 0,0-3 0 0,0 6 0 0,0 0 0 0,0 0 0 16,-8 0 0-16,1 0 0 0,-3 0 0 16,-1 0 0-16,-3 0 0 0,3 0 0 0,-7 0 0 0,4 0 0 15,0-4 0-15,0 4 0 0,0-6 0 16,-1 6 10-16,5 0-10 0,-5 0 8 0,5 0-8 0,-4-6 8 16,-4 3 13-16,0 3 3 0,0-7 0 0,1 7 0 15,-1-9-24-15,4 6-16 0,0-3 2 0,-4-4 1 16,0 7 13-16,-3-3 0 0,-4 0 0 0,-3 2 0 15,0-2 0-15,-4 6 0 0,-4-3 0 0,1-3 0 16,-7 3 0-16,-1-4 8 0,1 7-8 0,-4-3 10 16,-7 3 3-16,3-6 1 0,1 3 0 0,-4 3 0 15,0 0-14-15,0-7 9 0,0-2-9 0,0 0 8 16,-4 2 0-16,4 4 0 0,-3-3 0 0,3-3 0 0,-4 5-8 0,1-2 0 16,-1-3 0-16,-3-1 0 0,0 4 0 0,0-3 0 15,-4-4 0-15,4 4 0 0,-7-1 8 0,4-2-8 16,-1 2 8-16,-3 1-8 0,-4 0 0 0,1-1 0 15,-4 1 0-15,3 2 0 0,-3 4 0 16,0-3 0-16,-1 3 0 0,5-3 0 0,-1 3 0 0,4-4 0 16,0 4 0-16,0-3 0 0,0 6 0 0,0-10 0 0,3 10 0 15,4 0 0-15,-4-3 0 0,4 3 0 0,0 0 0 16,7 0 0-16,0 0 0 0,0 0 0 0,0 0 0 0,0 0 0 16,0 0-16-16,0 0 4 0,4 3 0 15,3 7 1-15,0-4 1 0,3-3 0 0,5 7 0 0,-1-4 0 16,0-3 10-16,3 6-13 0,1-2 5 0,0 2 8 15,3 7 0-15,0-7 0 0,0-6 12 0,0 7-4 16,1 2-8-16,-5 1-12 0,-3-7 2 0,0 4 1 16,1-7 9-16,-1 6 0 0,-4-3 0 0,1-2 0 15,-1 2 0-15,1 3 0 0,0-9 0 0,-1 10 0 16,-3-4 0-16,0-3 8 0,-7-3-8 0,4 9 8 16,-4-9-8-16,3 7 0 0,1 2 0 0,-4 0 8 15,0 1-8-15,0-1 9 0,-4 1-9 0,1-1 10 16,-4-3-10-16,-4 4 0 0,4 5 0 0,-3-5 8 15,-1 2-8-15,0-2 0 0,1 2 9 0,-1-2-9 0,-6-1 0 16,-1 1 0-16,0-1 0 0,1 0 8 16,-5 1-18-16,1-1-3 0,0 1-1 0,3-1-861 15,-3 0-172-15</inkml:trace>
  <inkml:trace contextRef="#ctx0" brushRef="#br0" timeOffset="143415.76">18528 11268 633 0,'-7'0'56'0,"0"0"-44"0,-4 0-12 0,4 0 0 0,0 0 274 0,7 0 53 16,0 0 10-16,0 0 3 0,0 0-272 0,0 0-55 15,0 0-13-15,14 6 0 16,4-6 0-16,3 3 0 0,7-3 0 0,0 7 0 0,4-7 0 0,0 0 0 15,7 0 0-15,0 0 0 0,3 0 12 16,4-7 7-16,3 7 1 0,4-3 0 0,0 3 8 0,3 0 1 16,4 0 1-16,-3-6 0 0,-4 6-3 0,3 0-1 15,4 0 0-15,4 0 0 0,6-3-4 0,1-3-1 16,3 6 0-16,0 0 0 0,0-4-4 0,7-2-1 16,4 6 0-16,3-3 0 0,4 3 3 0,-4 0 0 0,0 0 0 0,0 0 0 15,1 0-3-15,6 3 0 0,0 3 0 0,0-2 0 16,-7 5-16-16,4-3 8 15,3 4-8-15,1-4 0 0,-5-3 0 0,1 6 0 16,-7-2 0-16,3-4 0 0,-3 3 12 0,3-3-12 16,-3-3 12-16,-1 7-12 0,-6-7 25 0,-1 0-1 0,-2 0-1 15,6 0 0-15,0-7 9 0,0 7 3 0,-11 0 0 16,-2 0 0-16,2 0-3 0,4-3 0 0,0-3 0 0,0 6 0 16,0 0-9-16,-3-3-3 0,0 3 0 0,-1 0 0 15,-6-7-12-15,3 7-8 0,3-9 8 0,-3 9-8 16,4-9 0-16,-8 9 0 0,-6-10 0 0,-1 4 0 15,-6 3 0-15,-1-3 0 0,-3-4 0 0,0 1 0 0,-1-1 0 16,-2 1 0-16,-1 0 0 0,0-1 0 16,-3 4 8-16,4-4-8 0,-8 1 10 0,0 0-10 15,0-1 13-15,-6 4-3 0,-1-3-1 0,0 5 0 0,-3-5-1 16,-4 3-8-16,0-4 12 0,0 7-4 0,0-3-8 16,-3 0 8-16,0 6-8 0,-4-3 8 0,0 3-8 0,-3-7 10 15,3 7-10-15,-4-3 10 0,-6-3-10 0,-1 3 8 16,-3 3-8-16,4-7 8 0,-8 4 4 0,1-3 0 15,-4 3 0-15,0-3 0 0,-4-4-12 0,4 4 12 16,-7-3-12-16,0 5 12 0,0-5 3 0,0 0 1 16,-1-1 0-16,-2-2 0 0,-1 9-16 0,4-4 0 15,-7-2 0-15,3-1 0 0,-3 1 0 0,-4 0 0 16,4 2 0-16,0 4 0 0,-4-3 0 0,4-3 0 0,0 5 0 0,3-2 0 16,4 3 0-16,0-3 0 0,0 3 0 0,4-4 0 15,2 4 0-15,1-3 0 0,0 6 0 0,7 0 0 16,0 0 0-16,0 0-10 0,0 0 2 0,0 0 0 15,11 0-12-15,0 9-1 0,6-9-1 16,4 7 0-16,0-4 7 0,4 3 2 0,0-3 0 0,0 7 0 16,-1-4 13-16,1-3-9 0,-4 3 9 0,0 4-8 15,-3-1 8-15,3-3 0 0,-7-3 0 0,4 4 0 16,-4-4 0-16,0 3 0 0,-3-3 0 0,-1-3 0 16,-3 7 8-16,4-7 4 0,-1 0 1 0,5 3 0 15,-5-3-13-15,1 0 0 0,3 0 0 0,0 0 0 16,0 6 0-16,4-6 9 0,-1 0-9 15,1 0 8-15,-4-6-8 0,0 12 0 0,-3-6 0 0,-1 6 0 16,-3-3 0-16,0 7 0 0,-7-10 0 0,8 9 0 16,-5 1 0-16,-3-1 0 0,0 0 11 0,-3 7-11 15,-1-7 11-15,0 1-11 0,-3-1 12 0,0 1-12 0,-7 5 17 0,4-5-3 16,-4 5-1-16,-1-2 0 0,-2-4 0 0,3 7 0 16,-4 0 0-16,4-4 0 0,0-2-5 0,0 2-8 15,3 1 11-15,1-4-11 0,-1 1 0 0,4-1 0 16,-4 0 0-16,4 4 0 15,0-4-49-15,0 1-17 16,4-1-3-16,-4 1-1 0,3 5-162 0,-3-2-32 0,-4 6-6 0</inkml:trace>
  <inkml:trace contextRef="#ctx0" brushRef="#br0" timeOffset="144592.57">18115 13799 2026 0,'0'0'44'0,"0"0"10"0,0 0 2 0,0 0 1 0,0 0-45 0,0 0-12 15,0 0 0-15,0 0 0 0,0 0-14 0,11 0-5 0,3 3-1 0,0 3 0 16,4-6 32-16,3 3 7 0,3-3 1 0,1 6 0 15,10-6-10-15,1 0-2 0,6 0 0 0,7 0 0 16,11 0 21-16,0 0 4 0,4 4 1 0,3-4 0 16,0-4 3-16,3-2 1 15,8 3 0-15,3 3 0 0,0-6 8 0,1 6 2 0,-5 0 0 0,4 0 0 16,4-3-29-16,7-4-6 16,-1 7-1-16,-2 0 0 0,-1 0 2 0,3 0 0 0,5-3 0 0,6-3 0 15,0 6 3-15,-3 0 1 0,0-9 0 16,3 9 0-16,4 0 4 0,0-7 1 0,-4 4 0 0,-3-3 0 15,7 3-11-15,-4-4-3 0,4 7 0 0,-4-3 0 16,1 3-1-16,-5-6 0 0,5 6 0 0,-1 0 0 16,-3 0 0-16,-4 0 0 0,-7-3 0 0,0 3 0 0,1 0-8 0,-1-6 0 15,0 6 9-15,-3 0-9 0,-11 0 0 16,3-4 0-16,4-2 0 0,4 3 8 0,-7-3 18 0,-1 6 4 16,1-6 1-16,-8 2 0 0,-2-2-31 0,-1-3 8 15,0 6-8-15,3-4 0 0,-6-2 9 0,-1-1-1 16,1 1 0-1,-8 0 0-15,-3-1 0 0,0 4-8 0,-4-3 12 0,4-1-4 0,0 7 1 16,-3-3 0-16,-5-1 0 0,1 4 0 0,0-3-9 16,-4 6 8-16,-3-3-8 0,-7 3 8 15,0 0-8-15,-4-6 0 0,-3 6 0 0,-4 0 0 0,-4 0 0 0,5 0 10 16,-8 0-2-16,-4 0-8 0,1 0 13 0,-1-3-4 16,1 3-1-16,0-7 0 0,-4 7-8 0,0 0 0 15,0-3 0-15,-7 3 8 0,3-6 0 0,1-4 0 16,-4 10 0-16,3-9 0 0,-3 3 3 0,0 6 0 15,-3-10 0-15,-4 7 0 0,0-6-11 0,0-1 0 16,-4 1 0-16,1-4 0 0,-1 4 0 0,0 0 13 16,-3-1 0-16,0-2 0 0,-3-1-2 0,-1 4-1 0,0-1 0 0,-3 1 0 15,0 0-10-15,-4-1 0 0,1-6 0 16,-1 7 0-16,-3 6 0 0,6-13 0 0,-2 13 0 0,-1-3 0 16,4-4 11-16,-4 1-3 0,4 3-8 15,3 6 12-15,1-10-2 0,3 7-1 0,0-3 0 0,-1 6 0 16,5-3-9-16,3 3-17 0,7 0 4 0,0 0 1 15,0 0 12-15,0 0 0 0,0 0 0 0,0 0 10 16,0 0-10-16,10 3-11 0,1 3 3 0,7-3 0 16,-1 7 0-16,4-4 0 0,1 3 0 0,2 1 0 0,4-1 8 15,1 1 0-15,2-1 0 0,-2 0 0 0,2 4 0 0,-2-4 0 16,-1 1 0-16,-3-1-8 0,-1-6 8 0,1 7 0 16,-4-4 0-16,4 3 0 0,-4 1 0 0,0-4 0 15,4-3 0-15,0 7 0 0,-4-4 0 16,0 3 0-16,-4-6 0 0,1 4 0 0,0 2 0 15,-8-3 0-15,1-2 0 0,-4 5 0 0,-3-3 0 16,-1-3 0-16,-3 7 0 0,-3-4 8 0,-1 3-8 0,-7 1 0 16,1 6 0-16,-4-4 0 0,-4-3 8 0,0 7-8 15,1 3 10-15,-4-10-10 0,-1 7 0 0,1 3 0 16,0-10-13-16,3 7 4 16,1-3-95-16,-1-1-18 0,1-3-4 0,6-5-1178 15</inkml:trace>
  <inkml:trace contextRef="#ctx0" brushRef="#br0" timeOffset="146480.34">26762 7768 1972 0,'0'0'88'0,"0"0"17"0,0 0-84 0,0 0-21 0,3-3 0 0,-3 3 0 16,0 0 21-16,0 0 0 0,0 0 0 16,0 0 0-16,0 0 3 0,0 0 1 0,4 10 0 0,-1-1 0 15,-3 1 6-15,0-1 1 0,0 7 0 0,0-4 0 16,4-2-32-16,-4 5 8 0,-7 4-8 0,7 0 0 15,0-10 0-15,0 1 0 0,0 5 0 0,-4-5 0 16,4-1 12-16,-3 7 0 0,3-7 0 0,0 1 0 16,0 5 7-16,0-5 1 0,0-1 0 0,0-6 0 15,0 7-12-15,3-4-8 0,1 3 12 0,3 1-12 16,0-1 8-16,0-3-8 0,-7-6 0 0,11 10 0 16,3-7 0-16,0 3 0 0,0 4 8 0,0-10-8 0,4 9 0 15,-1-3 0-15,1-2 0 0,3 5 0 16,0-3 0-16,0-3 0 0,1 4 0 0,-1 2 0 15,-4 0 0-15,-3 1 0 0,1-1 0 0,-5 1 0 0,-3-4 0 16,0 3 0-16,0-6 0 0,-7 10 0 0,0-10 0 16,0 7-11-16,-3-1 2 0,-1-3 0 0,1-3 19 0,-4 7 4 15,-4-4 1-15,1 3 0 0,2 1-15 0,-6-4 0 16,4-3 0-16,-4 7 0 16,0-1-31-16,-4-3-9 0,0 4-1 0,-3-1-1 15,-4 1-159-15,4-1-32 0,-25 10-7 0,11-7 0 0</inkml:trace>
  <inkml:trace contextRef="#ctx0" brushRef="#br0" timeOffset="146753.62">26624 7803 1324 0,'-3'0'118'0,"-1"-9"-94"0,4 2-24 0,4 4 0 16,-4 3 278-16,14-6 51 0,0 3 11 0,7 3 1 15,0-7-278-15,4 7-63 0,0 0 0 0,-1 0 0 16,1-3-16-16,0 3 0 0,-1 0 1 0,1-6 0 31,3 6-21-31,0 0-5 0,1-9-1 0,2 9 0 0,1-7-10 0,0 4-3 0,0-3 0 0,-1 3 0 16,1-3-109-16,0 2-23 0,-4-2-4 0,-3 6-1 0</inkml:trace>
  <inkml:trace contextRef="#ctx0" brushRef="#br0" timeOffset="147145.91">27852 7599 2055 0,'0'0'91'0,"0"0"19"0,-4 10-88 0,-3-1-22 0,4 0 0 0,-4 7 0 16,3 3 12-16,-3-3-1 0,-4 2-1 0,1 7 0 16,-4 4 7-16,0 5 2 0,-7-6 0 0,-4 10 0 15,0 6-4-15,-3 6-1 0,0-3 0 0,-8 6 0 16,1 1 23-16,-4 5 5 0,4-2 1 0,0 5 0 16,-4 1 2-16,4 0 1 0,-8 0 0 0,8-10 0 15,0 0-28-15,3-3-6 0,0-3 0 0,4 0-1 16,7-6-11-16,-4-3 0 0,4-1 0 0,7-5 0 31,3-4-121-31,1-3-30 0,3-6-5 0,0-6-2 0</inkml:trace>
  <inkml:trace contextRef="#ctx0" brushRef="#br0" timeOffset="147587.31">27580 8483 2170 0,'0'0'96'0,"0"0"20"0,0 0-92 0,4-9-24 0,6 6 0 0,1-7 0 16,3-5 16-16,-3 5 0 0,3 4-1 0,3-6 0 15,1 2 13-15,0 1 2 0,-1-7 1 0,4 10 0 16,-3-4-17-16,3 1-3 0,-3 6-1 0,-1-3 0 16,-2 2 18-16,-1-2 3 0,-4 6 1 0,1 0 0 15,-11 0-23-15,10 0-9 0,-6 10 8 0,3-4-8 16,-7 3 12-16,4 1-4 0,-8-1 0 0,1 7 0 16,-1-4 4-16,-3 4 0 0,0-3 0 0,-7 2 0 15,3 4-12-15,-3 6 0 0,-7-6 9 16,-4 6-9-16,1 0 0 0,-1-3 9 0,4-3-9 0,-1 6 0 15,-2-6 15-15,6 0-4 0,1 6-1 16,-1-7 0-16,4-2 5 0,3 3 1 0,1 0 0 0,-1-4 0 16,7 4-16-16,-3 0 0 0,4 0 0 0,3-3 0 0,3-1-17 15,1-2-7-15,3-4 0 0,0 1-1 16,7 2-35-16,0-9-6 0,4 4-2 16,3-4 0-16,0-3-138 0,4-3-28 15,7-4-6-15,-4-2 0 0</inkml:trace>
  <inkml:trace contextRef="#ctx0" brushRef="#br0" timeOffset="147957.43">28385 8421 1785 0,'0'0'159'0,"-11"0"-127"0,-3 0-32 0,0 9 0 15,-4-9 162-15,4 6 26 0,-7 4 6 0,-4 5 1 16,4-2-153-16,-4 6-30 0,1 6-12 0,-1 3 8 15,0-3 4-15,0 3 0 0,4 7 0 0,0-7 0 16,3-3 1-16,1 3 1 0,6-2 0 0,1-1 0 16,3-3 1-16,3 3 0 0,1-7 0 0,3-2 0 15,3 3-2-15,4-3 0 0,4-7 0 0,3 0 0 16,3 1-3-16,5-4-1 0,2-3 0 0,5-3 0 16,2-9 6-16,5 3 1 0,-1-4 0 0,0 1 0 15,4-1 2-15,-7-8 1 0,-1 2 0 0,1 3 0 16,-7-5-7-16,0-4 0 0,-4 3-1 0,0 0 0 15,0-9 0-15,-3 3 0 0,-4 0 0 0,-4 3 0 0,1-7 1 16,-4-2 0-16,-3 3 0 0,-4 3 0 16,-4-4-4-16,1 4-8 0,-5 7 12 0,1-11-4 15,-3 11-8-15,-1-8 0 0,-3 8 0 0,0-1-11 16,-4 3-81 0,1-3-16-16,-4 4-3 0,-4-4-707 0,-3 9-142 0</inkml:trace>
  <inkml:trace contextRef="#ctx0" brushRef="#br0" timeOffset="151546.79">27040 12366 172 0,'0'0'8'0,"-7"-4"1"0,0-2-9 0,-3 6 0 0,-1 0 0 0,4-3 0 16,-3 6 422-16,2-3 82 0,-2 0 17 0,3 6 3 15,0-2-427-15,-4 2-85 0,4 3-12 0,0-3-14 16,-4 4 5-16,4-1 1 0,-3 1 0 0,3-1 0 16,0 1 35-16,0-1 7 0,-4 10 2 0,1 0 0 15,2-4 0-15,5 4 0 0,-4 0 0 0,3 6 0 16,-3 3-19-16,4-3-3 0,-1 3-1 0,4 4 0 16,0-4-13-16,0-6 0 0,0 9 0 0,4-12 0 15,-1 6 0-15,4-6 0 0,4 0 8 0,0-3-8 0,-1-4 0 0,4-2 9 16,0-1-9-16,0-3 8 15,8-6-8-15,-1 0 0 0,0 0 9 0,4-6-9 0,-4 6 13 16,0-9-1-16,0 5-1 0,0-2 0 0,-3-3 5 16,0-1 0-16,-4 1 1 0,0-7 0 0,0 7 1 0,-7-1 0 15,0 1 0-15,-3-7 0 0,-1 7 7 0,-3 0 2 16,-7-1 0-16,0 1 0 0,-4 6 5 0,-3-4 0 16,4-2 1-16,-4 3 0 0,-4 6-20 0,-3-4-4 15,0 4-1-15,-1 4 0 0,-2-4-8 0,-1 6-14 16,0 3 3-16,4 1 1 0,-4-1 10 0,4-3-8 15,-3 4 8-15,2-7-8 0,5 6-4 0,-4-2-1 16,3 2 0-16,4 0 0 16,0-2-28-16,0-4-6 0,3 3-1 0,1-3 0 15,2 7-164-15,1-4-32 0</inkml:trace>
  <inkml:trace contextRef="#ctx0" brushRef="#br0" timeOffset="151929.51">27919 12328 2192 0,'0'0'48'0,"0"0"11"0,-7 6 1 0,-4-3 1 0,1 4-49 0,-1-4-12 0,0 6 0 0,1 1 0 0,-1-4 20 0,-3 3 0 16,4 7 1-16,-5-7 0 0,1 4 12 0,-3 3 3 15,-4 9 0-15,-1-3 0 0,1 3-4 0,-3 3 0 16,-1 13 0-16,-3-4 0 0,-1 1-5 0,1 12-2 16,0-3 0-16,0 6 0 0,0 1 6 0,-1-1 1 15,1 0 0-15,3 7 0 0,-3-4-32 0,-4 4 0 16,1-10 0-16,-1 3 0 0,4-2 0 0,-1-8 0 15,1 1 0-15,7-12 0 16,7 2-22-16,-4 1-10 0,1-7-3 0,3-3 0 16,-1-6-25-16,8 0-4 0,0-10-2 0,4 7 0 15,-4-10-163-15,7-6-33 0,0 0-6 0,0 0-2 0</inkml:trace>
  <inkml:trace contextRef="#ctx0" brushRef="#br0" timeOffset="152413.18">27633 13203 1728 0,'0'-10'153'0,"0"1"-122"0,-3 0-31 0,6-7 0 0,4 6 157 0,-3 1 26 16,3 0 5-16,0-1 0 0,0 4-155 0,3-3-33 15,5 5 0-15,-1-2 0 0,-4-3-10 0,8 6 10 16,0-4 0-16,-4 7-9 0,0 0 9 0,0 0-8 16,0 7 8-16,-3-4-8 0,-1 6 8 0,-3-3 0 15,0 4 0-15,-3-1 0 0,-1 1 0 0,-3 8 0 16,-3-8 0-16,-1 9 0 0,-3-10 0 0,0 7 0 15,0-1 0-15,-4-2 0 0,-3 3 0 0,-3 3 0 16,3-1 0-16,-8-2 0 0,-2 3 8 0,3 0-8 0,-1-1 8 0,-2 8-8 16,-1-8 0-16,0-2 0 0,4 9 0 0,4-6 8 15,2-7 13-15,1 4 3 16,0 0 1-16,4-4 0 0,3 4-13 0,0-7-4 16,3 1 0-16,0-1 0 0,4 1-16 0,4-1-4 0,0 0-1 0,-1-2 0 15,4 2 13-15,0 1 10 0,4-10-2 0,-1 9 0 31,1-9-30-31,7 6-6 0,3-3-2 0,0-3 0 16,4 0-34-16,-1 0-6 0,1 0-2 0,3 0 0 16,-3-3-43-16,0 3-9 0,-1-6-1 0,1 3-1 0,-7-3-141 0,3 2-28 0</inkml:trace>
  <inkml:trace contextRef="#ctx0" brushRef="#br0" timeOffset="152832.21">28286 13140 345 0,'-14'6'31'0,"7"-3"-31"0,-4-3 0 0,-3 10 0 16,-7-4 445-16,3-3 83 0,-3 7 17 0,0-1 3 15,0 7-444-15,3-1-90 0,-3-2-14 0,7 9-10 0,0-3 10 0,-1 3 16 16,1 3-4-16,7 3-1 0,-7-3-3 0,7 3 0 15,-3 4 0-15,6-4 0 0,-7-3 22 0,8-3 4 16,-1 3 1-16,4-6 0 0,0 6-22 0,0-13-4 16,4 10-1-16,3-9 0 0,0-4-8 0,0 7 0 15,4-7-10-15,-1 1 10 0,4-10 0 0,4 6 0 0,0-6 0 16,-1-6 0-16,8 3 8 0,-4-10-8 16,0 4 0-16,4-1 0 0,-4 1 13 0,4-4-1 0,0-2 0 0,-4-1 0 15,0-3-12-15,-4 0 9 0,-2-6-9 0,-1 7 8 16,0-1-8-16,-7 0 0 0,0-6 0 0,-4 6 0 15,1-6 8-15,-4 3 0 0,-4-3 0 0,1 0 0 16,-8 6-8-16,4 3 0 0,0-2 0 0,-3 5 0 16,-4-3-16-16,-1 1-3 0,-2 5 0 0,-1 1 0 31,1-1-33-31,2 1-8 0,-6 9 0 0,4-6-653 16,-1-4-131-16</inkml:trace>
  <inkml:trace contextRef="#ctx0" brushRef="#br0" timeOffset="155390.46">26980 10346 1839 0,'0'0'81'0,"0"0"18"0,0 0-79 0,-7 0-20 0,4-6 0 0,-1-4 0 16,4 10 15-16,-3 0-1 16,-1-9 0-16,-3 9 0 0,4-9-14 0,-4 9 9 15,0-10-9-15,0 10 8 0,-1-9 8 0,1 9 2 0,0 0 0 0,-3-7 0 16,-1 7 9-16,1 0 1 0,-1 7 1 0,-3-7 0 16,3 9-3-16,-3-3-1 0,0 4 0 0,-4-1 0 15,4-6-16-15,0 13-9 0,0-7 10 0,0 7-10 16,0-3 0-16,3 2 0 0,1 4 0 0,-1-3 0 15,1 3 0-15,3 0 0 0,-1-1 0 16,5-2-10-16,-1-3 10 0,4-1 0 0,0 1 0 0,4-4 8 16,-1 0-8-16,5-2-10 0,-1-4 10 0,0-3-13 15,3 6 13-15,1-6 0 0,-1-6 0 0,5 3 0 0,-5-4 0 16,8-2 0-16,-8 0 0 0,4-4 0 0,1-3 0 0,-1 7 0 16,-4-7-8-16,4-2 8 0,-3 2 0 0,0 6-9 15,-1-8 9-15,-3 8-8 0,0-5 8 16,-3 5 0-16,3 7 0 0,-4-6 0 0,1 2 0 0,-4 7 0 15,0 0 0-15,0 0 0 0,0 0 0 0,0 0-10 16,0 0 10-16,0 0 0 0,0 0 0 0,3 10 12 16,-3-1 0-16,0 1 0 0,0 5-12 0,0 1 0 15,0-4 0-15,4 4 0 0,-4 3 0 16,0-3 0-16,3-4 0 0,-3 4 0 0,0 3 0 16,0-4 0-16,4-2 0 0,-4 3 9 0,0 2-9 0,-4 1 0 15,4-3 0-15,-3 3 0 0,-1-1 0 0,4 1 0 16,-7 3-10-16,4-3 10 15,-1 0-34-15,-3 0-1 0,4-1 0 0,-1 8 0 16,1-8-93-16,-1-2-18 0,1-3-4 0</inkml:trace>
  <inkml:trace contextRef="#ctx0" brushRef="#br0" timeOffset="155763.15">27640 10221 2386 0,'0'0'106'0,"0"0"22"0,-10 3-103 16,-5 3-25-16,5 3 0 0,-1 7 0 15,-3-3 0-15,4 2-9 0,-5 10 0 0,-2-3 0 16,3 10 9-16,-4-1 0 0,-3 10-9 0,0 3 9 0,-4 3 0 0,0 0 0 16,1 6 0-16,-5 0 0 0,-2-2 12 0,-1 2-4 15,-3 3 0-15,3-2 0 0,-3-4 1 0,3 3 0 16,4 4 0-16,-4-10 0 0,4 6-9 0,-1-9 0 16,1 0-12-16,7-10 12 0,0 4-16 0,3-4 4 15,1-5 0-15,-1 5 1 16,7-9-13-16,4-6-2 0,-3 0-1 0,3 0 0 15,3-4-182-15,1-12-37 0</inkml:trace>
  <inkml:trace contextRef="#ctx0" brushRef="#br0" timeOffset="156186.1">27499 10857 1645 0,'0'0'72'16,"0"0"16"-16,0-9-70 0,0 9-18 0,0-3 0 0,4-4 0 15,-4 7 29-15,3-9 3 0,1 6 0 0,3-3 0 16,-4-4 19-16,8 4 4 0,-4-4 1 0,3 1 0 0,5 6-4 0,-1-6 0 16,3-1 0-16,1 4 0 0,0-4-12 0,-4 4-2 15,3 6-1-15,-3-3 0 0,4 3-12 0,-7 3-2 16,-1-3-1-16,-3 10 0 0,0-4-7 0,0 3-2 15,-7 7 0-15,0-4 0 0,-3 4 3 0,-1 3 1 16,-6-3 0-16,3 2 0 0,-11 1-5 16,7 0 0-16,-3 6-1 0,0 0 0 0,-7-3-11 15,3 3-12-15,4 0 2 16,-3-6 1-16,-1 0 9 16,0 0 0-16,1-3 0 0,3 2 0 15,3 1 0-15,-3-3 0 0,0 3 0 0,3-4 0 0,1-2 0 0,-1 3 0 16,1-1 0-16,2-2 0 0,-2 2 0 0,6-2 0 0,-3-4 0 0,4 7 0 15,-1-7 0-15,4 7-10 0,-3-6 10 0,6-1-10 0,-3 0-6 0,7 1 0 16,-3-1-1-16,3 1 0 16,0-4-33-16,4-3-6 0,3 3-2 0,0-6 0 15,0 0-182-15,4-6-37 0,20-3-7 0,-6-4-2 0</inkml:trace>
  <inkml:trace contextRef="#ctx0" brushRef="#br0" timeOffset="156570.26">28085 10936 2246 0,'-14'0'100'0,"10"0"20"0,-3 0-96 0,0 0-24 0,0 6 0 0,-4-3 0 16,4-3 0-16,-3 9-8 0,-1-2 0 0,0 5 0 15,-3-2 8-15,4 5 0 0,-1 4 0 0,1 6 0 0,-8-6 0 16,7 6 0-16,1 3 0 0,-1-3 0 0,1-3 18 0,-1 10-1 15,4-10 0-15,3 3 0 0,1-6 1 16,3 6 0-16,3-7 0 0,-3 1 0 16,8-3-18-16,-1 3 8 0,3-10-8 0,1 1 0 0,-1-1 8 0,8-3-8 15,0 4 0-15,-1-10 0 0,4 0 0 0,4-7 8 16,7 4-8-16,-4-3 0 0,4-3 19 16,0 5-3-16,-8-11-1 0,1 5 0 15,0-5 5-15,-4 5 2 0,-4-9 0 0,1 1 0 0,-7-7 13 0,-1 6 2 16,1-6 1-16,-8 3 0 0,-3-3-15 0,-3 0-3 15,-4 6-1-15,0-6 0 0,-4 6-5 0,1-3-1 0,-5 0 0 16,-2 3 0-16,-8 0-4 0,0 4-1 0,1 5 0 16,-4 1 0-1,-1-1-36-15,5 7-7 0,-5-3-1 0,5 6-1 16,-5 0-96-16,8 0-19 0,-3 9-4 0</inkml:trace>
  <inkml:trace contextRef="#ctx0" brushRef="#br0" timeOffset="168463.48">20920 15558 172 0,'0'0'8'0,"0"0"1"0,0 0-9 0,0 0 0 16,0 0 0-16,-4-6 0 0,1 2 372 0,3 4 73 15,-4-6 15-15,4 6 2 0,0-3-367 0,0-3-74 16,0 6-21-16,-3-10 9 0,3 10 14 0,0 0 2 16,-4-9 1-16,4 9 0 0,0 0 19 0,0 0 4 15,0 0 1-15,0 0 0 0,0 0-8 0,0 0-2 16,0 0 0-16,-7 0 0 0,4 9-13 0,-1-2-3 16,4 2-1-16,-4 0 0 0,4 1 13 0,0-1 2 15,-3 10 1-15,3-3 0 0,0-4-2 0,0 13 0 16,0-6 0-16,0 6 0 0,0 3-12 0,0 7-2 15,0 3-1-15,0-4 0 0,0 7-8 0,0 0-2 16,0-7 0-16,0 7 0 0,0-10-4 0,3 10 0 16,-3-10-8-16,0 4 12 0,4-1-2 0,-4-5-1 15,4 5 0-15,-4-9 0 0,0 3-1 0,0-3 0 16,0-6 0-16,-4-3 0 0,4-4 4 0,-4 4 0 16,4-6 0-16,0-10 0 0,0 0 6 0,0 0 2 0,0 0 0 0,0 0 0 15,-3-10-20-15,-1-6 0 16,1 4 0-16,-4-10 0 0,0 3 0 0,0-6-16 15,0 3 4-15,3-3 0 0,-6-3 12 0,2 0 15 0,1-4-3 0,0 1-1 16,-3-4-11-16,6-5 0 0,-6 2 0 0,6 3 0 16,1-2 0-16,-1-1 0 0,1-3 0 0,3 4 0 15,0 2 0-15,0-2 0 0,3 2 0 0,1 1 0 16,-1-1 0-16,4 7 0 0,0-6 0 0,0 5 0 16,4-5-20-16,-4 2-10 15,7 1-2-15,-3 0 0 0,-1 6 32 0,4 0 0 0,0-1 0 16,1 8 0-16,-5-1 0 0,8 3 0 0,-1 7 0 0,5-4 0 15,-1 7 0-15,-4-3 0 0,5 9 0 0,2 0 0 0,1-4-9 16,3 8 9-16,0 2-8 0,-6 3 8 0,2 4-12 16,-6-4 4-16,-4 7 0 0,0 3 0 0,-3-1 8 0,-1 8 0 15,-3-1 0-15,0 0 0 0,-3 3 0 0,-4-6-8 16,3 3 8-16,-3 0-8 0,0 0 8 0,-3-3 0 16,3-3 8-16,-7 6-8 0,0-6 8 15,-4 3-8-15,4-3 8 0,-3-7-8 0,-5 7 0 0,1-3 0 16,0-1 0-16,-3-2 0 0,-5-4 11 0,1 7-3 15,0-7 0-15,3 1 0 0,-6-4 20 0,3-3 3 16,-1 7 1-16,-2-10 0 0,3 6-32 0,-4-6 0 16,0 0 0-16,1 0 0 15,-8 0-25-15,4 0-8 0,-4 0-2 0,7-6 0 16,0 6-17-16,4-4-4 0,4 4-1 0,-1-6 0 16,4 6-86-16,3 0-17 0,4-3-3 0,7-3-1 0</inkml:trace>
  <inkml:trace contextRef="#ctx0" brushRef="#br0" timeOffset="169208.15">21371 15583 1094 0,'0'0'97'0,"0"0"-77"0,0 0-20 0,-10 0 0 0,3 0 307 0,7 0 57 16,0 0 12-16,0 0 3 15,0 0-418-15,0 0-83 0,0 0-17 0,0 0-3 32,7-6 81-32,0 6 16 0,0 0 3 0,3 0 1 0,1 0 79 0,0 9 16 0,-4-9 3 0,3 0 1 15,-3 6 41-15,4-3 8 0,-4 4 1 0,3-4 1 16,-2 6-43-16,2 4-9 0,-3-1-1 0,0-2-1 16,-3-1-30-16,-1 1-5 0,1 5-2 0,-1 1 0 0,-3-4 1 0,0-2 0 15,0 6 0-15,0-7 0 0,0 0 2 0,-3-2 1 16,3-7 0-16,0 0 0 0,0 0 1 0,0 0 0 15,0 0 0-15,0 0 0 0,0 0-3 0,0 0 0 16,0-10 0-16,3-5 0 0,1 5-12 0,3-6-8 16,0-2 8-16,0 2-8 0,7-3 0 0,-3 0 0 15,3 0 0-15,3 4-12 0,1-4 3 0,3-6 0 0,-3 6 0 16,3 7 0-16,4-4 9 0,-8 6 0 0,-2-5 8 16,-1 5-8-16,0 1 0 0,0 9 0 0,-4-9 0 15,1 9 8-15,-11 0-8 0,11 6 0 0,6-3 0 16,-6 3 0-16,-4-3 0 0,0 4 0 0,7-4 0 15,-3 3 0-15,-4 3 0 0,0-2 0 0,-4-4 0 0,4 6 0 16,4-2 0-16,-4-4-8 0,-7-3 0 0,0 9 0 16,7 1 8-16,-7-10 0 0,0 6 10 0,-3-3-10 15,3-3 15-15,0 0-3 0,0 0-1 0,-8 6 0 16,1 0-11-16,7-6 0 0,0 0 0 0,0 0 0 16,-7 0 0-16,7 0 0 0,0 0 11 0,0 0-11 15,0 0 0-15,0 0 0 0,0 0 0 0,0-6 0 16,7-3 9-16,0 3-9 0,-3-4 8 0,3-2-8 0,4 2 8 15,-1-6-8-15,1 7 0 0,-1-7 8 0,-3 7-8 0,8-4 0 16,-5-2 0-16,1 5 0 0,-1 1 0 0,1 0 0 16,-4 2-14-1,4-2 5-15,-8-1 9 0,8 10 0 0,-4 0 0 0,3-6 0 16,-3 6 0-16,0 0-8 0,-7 0 8 16,11 6-8-16,3 1 8 0,-3-4 0 0,-4-3 0 0,0 9 0 0,3 1 0 15,1-1 0-15,-4 0 0 0,4-2 0 0,-4 8 0 0,3-2 0 16,1-4-9-16,-4 7 9 0,-4-7 0 0,1 10 0 15,10-3 0-15,-7-3 0 0,-3 2 0 0,-4 4 0 16,7-3 9-16,0-4-9 0,0 4 0 0,0 3 0 16,-4 0 0-16,4-4 0 0,4 1-15 0,0-4 3 15,-11 4 0-15,-4-6 0 16,1-1-29-16,10 0-6 0,7 1-1 0,-4-1 0 16,-6-9-114-16,6 6-23 0,4-6-5 0,-3-6-845 0</inkml:trace>
  <inkml:trace contextRef="#ctx0" brushRef="#br0" timeOffset="169634.49">23128 15203 2304 0,'0'0'51'0,"4"-9"10"0,-1 0 3 0,1-1 0 0,-4-2-52 0,3-4-12 0,4 7 0 0,0-7 0 16,4-3-65-16,-4 3-16 0,4-2-3 0,-4-1-1 16,3 0 62-16,-3 0 13 0,0-6 10 0,0 0-13 0,-3 6 29 0,-1 0 5 15,1 1 2-15,-4 2 0 0,-4 6 23 0,-3-5 5 16,0 12 1-16,-3-4 0 16,-1-2 19-16,-3 9 4 0,0 6 1 0,0-3 0 15,-4 4-52-15,1-4-9 0,-5 3-3 0,1 3 0 0,0 7-12 0,0-6 9 16,-4-1-9-16,8 7 8 0,-1-4 0 0,0 4 0 15,1 3 0-15,6-1 0 0,4 8 26 0,-4-1 5 16,1 3 1-16,-1 0 0 0,8 10-23 0,-8-4-4 16,1 10-1-16,-1 0 0 0,4 0-12 0,3 0 9 15,1-7-9-15,-1 7 8 0,-6-9-8 0,6-4 0 0,11 4 0 16,-7-7-11-16,0 3 11 0,0-3 0 0,4-2 0 0,-1-4 0 16,1-7-20-16,-4 4 0 0,0 0 1 0,3-10 0 31,8 4-94-31,-8-10-19 0,-3-3-4 0,0 0-1 15,0 0-90-15,0 0-17 0,0 0-4 0,4-19-1 0</inkml:trace>
  <inkml:trace contextRef="#ctx0" brushRef="#br0" timeOffset="169854.34">22451 15423 2919 0,'-18'-6'64'0,"15"6"14"0,3 0 2 0,-4 0 2 0,-3-3-66 0,7 3-16 0,0 0 0 0,0 0 0 16,18 3-36 0,3-3-10-16,0 0-2 0,4 6-1 0,10-6 49 0,4 0 11 0,3-6 1 0,8 6 1 0,2 0-4 0,5 0-1 15,6-3 0-15,-3 3 0 0,-3 0-8 0,3-7 0 16,-7 7 0-16,0 0-11 0,0 0 11 0,3 0-12 16,-7 0 12-16,4 0-12 15,0 0-184-15,-3 0-36 0,41-9-8 0,-27-7-2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4 3224 0 0,'4'-3'2816'0'0,"-16"6"5789"0"0,0 4-6443 0 0,-8 12-3397 0 0,17-16 1992 0 0,-2 3-621 0 0,0 1 0 0 0,0-1 1 0 0,-6 12-1 0 0,-2 3 112 0 0,-24 36 700 0 0,-43 92 1 0 0,9-14-79 0 0,41-82-617 0 0,-55 89 652 0 0,82-137-886 0 0,0-1 0 0 0,1 1 0 0 0,-1-1 0 0 0,1 1 0 0 0,0 0 0 0 0,0 0 0 0 0,1 0 0 0 0,0 0 0 0 0,0 0-1 0 0,-1 8 1 0 0,2-12-777 0 0,8 4-2492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69 11520 0 0,'-4'-3'177'0'0,"1"-1"0"0"0,0 0 0 0 0,-1 0 0 0 0,1 0 0 0 0,1 0 0 0 0,-1 0 0 0 0,-3-9 0 0 0,5 13-78 0 0,1-1 0 0 0,0 1 1 0 0,0 0-1 0 0,0-1 0 0 0,-1 1 1 0 0,1 0-1 0 0,0-1 0 0 0,0 1 1 0 0,0 0-1 0 0,0-1 1 0 0,0 1-1 0 0,0 0 0 0 0,0-1 1 0 0,0 1-1 0 0,0 0 0 0 0,0-1 1 0 0,0 1-1 0 0,0 0 0 0 0,0-1 1 0 0,0 1-1 0 0,0 0 0 0 0,0-1 1 0 0,0 1-1 0 0,0 0 0 0 0,0-1 1 0 0,1 1-1 0 0,-1 0 1 0 0,0-1-1 0 0,1 0 27 0 0,-1 0-1 0 0,1 0 1 0 0,-1 0 0 0 0,1 0-1 0 0,-1 0 1 0 0,0 1 0 0 0,0-1 0 0 0,1 0-1 0 0,-1 0 1 0 0,0-1 0 0 0,0 1-1 0 0,0 0 1 0 0,0-1 0 0 0,0 1-128 0 0,10-1 111 0 0,-9 2-89 0 0,0 0-1 0 0,0 0 1 0 0,0 0 0 0 0,0-1 0 0 0,0 1 0 0 0,0 0 0 0 0,0 0-1 0 0,0 0 1 0 0,0 0 0 0 0,0 0 0 0 0,0 1 0 0 0,0-1 0 0 0,0 0-1 0 0,0 0 1 0 0,-1 1 0 0 0,1-1 0 0 0,1 1 0 0 0,6 4 174 0 0,-1 1-1 0 0,0 0 1 0 0,0 0 0 0 0,-1 1-1 0 0,0 0 1 0 0,0 0 0 0 0,0 0 0 0 0,-1 1-1 0 0,4 9 1 0 0,7 6 15 0 0,-8-10-136 0 0,-1 1 0 0 0,-1 0-1 0 0,0 0 1 0 0,-1 0-1 0 0,0 1 1 0 0,5 29-1 0 0,-9-35 14 0 0,0 1 0 0 0,0-1 0 0 0,-1 12 0 0 0,1 11 268 0 0,1 25 227 0 0,-1-29-590 0 0,1 1-1 0 0,7 38 1 0 0,2 20-42 0 0,-7-71-466 0 0,0 23-1 0 0,-5-3-3691 0 0,-2-28-1986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17071 0 0,'0'0'786'0'0,"8"-1"254"0"0,57-30-794 0 0,-57 28-73 0 0,0 0-1 0 0,1 1 1 0 0,-1 0-1 0 0,0 1 0 0 0,1-1 1 0 0,-1 1-1 0 0,1 1 1 0 0,-1 0-1 0 0,18 2 0 0 0,27-2 427 0 0,-29 2-442 0 0,-14-2-109 0 0,1 1 1 0 0,-1 1 0 0 0,0 0 0 0 0,11 3 0 0 0,-17-4-404 0 0,0 0 0 0 0,0 0 0 0 0,0 0 0 0 0,8 0 0 0 0,-3 0-4047 0 0,1 0-2336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0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 13360 0 0,'-7'0'1209'0'0,"1"3"-994"0"0,1 0 3030 0 0,7 0-3204 0 0,-1 0 0 0 0,0 0 0 0 0,1 0 1 0 0,-1-1-1 0 0,1 1 0 0 0,0-1 0 0 0,-1 1 0 0 0,5 3 0 0 0,3 3-56 0 0,-2-1 76 0 0,0 0-1 0 0,0 0 1 0 0,0 1 0 0 0,7 13-1 0 0,-4-1 99 0 0,-1 0-1 0 0,-1 1 1 0 0,0-1-1 0 0,-2 1 1 0 0,4 26-1 0 0,-5-16-60 0 0,-2 1-1 0 0,-2 65 0 0 0,-7-19-49 0 0,2-43-5 0 0,2 65 1 0 0,2-98-128 0 0,0 0-1 0 0,0 0 1 0 0,0 0 0 0 0,1 0 0 0 0,-1 0-1 0 0,1 0 1 0 0,0 0 0 0 0,0 0 0 0 0,0 0 0 0 0,0 0-1 0 0,0-1 1 0 0,1 1 0 0 0,-1 0 0 0 0,1-1-1 0 0,0 1 1 0 0,-1-1 0 0 0,1 1 0 0 0,0-1 0 0 0,1 0-1 0 0,-1 0 1 0 0,0 0 0 0 0,1 0 0 0 0,3 2-1 0 0,7 3-1598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1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328 69 7368 0 0,'0'0'568'0'0,"-11"-13"6841"0"0,-10-8-4002 0 0,19 19-3408 0 0,0-1 1 0 0,-1 0 0 0 0,1 1-1 0 0,-1 0 1 0 0,1-1 0 0 0,-1 1-1 0 0,0 0 1 0 0,0 0 0 0 0,0 1-1 0 0,0-1 1 0 0,0 0 0 0 0,0 1-1 0 0,0 0 1 0 0,-1 0-1 0 0,-4-1 1 0 0,4 1 84 0 0,1 0-1 0 0,-1 1 1 0 0,0-1 0 0 0,0 1-1 0 0,0 0 1 0 0,0 0 0 0 0,1 0-1 0 0,-1 1 1 0 0,0-1 0 0 0,0 1-1 0 0,0 0 1 0 0,1 0-1 0 0,-1 1 1 0 0,-5 1 0 0 0,-4 4 273 0 0,-7 2 132 0 0,0 1-1 0 0,-24 16 0 0 0,35-20-442 0 0,5-3-42 0 0,0 0 0 0 0,-1 0 0 0 0,1 0-1 0 0,0 0 1 0 0,1 1 0 0 0,-1 0 0 0 0,0-1 0 0 0,1 1 0 0 0,0 1-1 0 0,-4 6 1 0 0,1 0 51 0 0,2-3-16 0 0,0 0 1 0 0,1 0-1 0 0,-1 1 0 0 0,2-1 0 0 0,-1 1 0 0 0,1 0 0 0 0,-2 14 0 0 0,4-11-15 0 0,0 1 0 0 0,0-1 0 0 0,2 1 0 0 0,-1-1 0 0 0,1 1 0 0 0,1-1 0 0 0,1 0 0 0 0,-1 0 0 0 0,2 0 0 0 0,0 0 0 0 0,0-1 0 0 0,1 0 0 0 0,0 0 0 0 0,1 0 0 0 0,0-1 0 0 0,1 0 0 0 0,0-1 0 0 0,1 1 0 0 0,0-1 0 0 0,0-1 0 0 0,1 0 0 0 0,17 11 0 0 0,-14-11-238 0 0,0-1-1 0 0,0-1 1 0 0,0-1-1 0 0,1 1 1 0 0,0-2-1 0 0,0 0 1 0 0,16 2-1 0 0,103 6-3963 0 0,-84-9 2313 0 0,-9 0-4623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39 17015 0 0,'0'0'388'0'0,"-7"-4"522"0"0,-3 2-401 0 0,-1 0 1 0 0,1 1 0 0 0,-20 0-1 0 0,30 0-487 0 0,1 0 1 0 0,-1 0-1 0 0,0 0 0 0 0,0 0 0 0 0,0 0 0 0 0,0 0 0 0 0,1 0 0 0 0,-1 0 0 0 0,1 1 0 0 0,-1-1 1 0 0,1-1-1 0 0,2-1 147 0 0,0 1 0 0 0,0 0 0 0 0,0 0-1 0 0,0 0 1 0 0,1 0 0 0 0,4-2 0 0 0,-6 5-104 0 0,-1-1 0 0 0,0 0 0 0 0,0 0 0 0 0,0 0-1 0 0,0 1 1 0 0,1-1 0 0 0,-1 1 0 0 0,0-1 0 0 0,0 1-1 0 0,0-1 1 0 0,0 1 0 0 0,0 0 0 0 0,0-1 0 0 0,0 1-1 0 0,0 0 1 0 0,0 0 0 0 0,1 1 0 0 0,0 0 63 0 0,10 10 120 0 0,0 0 0 0 0,-1 0 0 0 0,-1 1 0 0 0,16 24 0 0 0,-3-4-87 0 0,-5-5-89 0 0,22 45 1 0 0,-30-54-66 0 0,57 124-7 0 0,-22-44 0 0 0,-18-42 10 0 0,-3 2 0 0 0,22 82 0 0 0,-37-109-4 0 0,-3 0 1 0 0,0 1-1 0 0,-2 0 0 0 0,-2 0 1 0 0,-1 0-1 0 0,-4 44 1 0 0,3-77-7 0 0,-14 105 190 0 0,10-84-140 0 0,-1-1-1 0 0,0 0 1 0 0,-10 19 0 0 0,10-27-81 0 0,0 0-1 0 0,-1 0 1 0 0,0-1 0 0 0,-1 0-1 0 0,0 0 1 0 0,-1-1-1 0 0,0 0 1 0 0,-19 17 0 0 0,13-14-452 0 0,-5 4-1954 0 0,5-7-2447 0 0,-4 1-2445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16184 0 0,'-3'-2'136'0'0,"-1"0"1"0"0,1 0-1 0 0,-1 0 1 0 0,0 0 0 0 0,1 1-1 0 0,-1 0 1 0 0,0 0-1 0 0,0 0 1 0 0,0 0 0 0 0,0 0-1 0 0,0 1 1 0 0,-7 0-1 0 0,-105-4-894 0 0,114 4 729 0 0,1 0 0 0 0,0 0 0 0 0,-1 0 0 0 0,1 1 0 0 0,0-1 0 0 0,-1 0 0 0 0,1 1 0 0 0,0-1 0 0 0,-3 2 0 0 0,4-2 33 0 0,-1 0-1 0 0,0 1 0 0 0,0-1 0 0 0,1 0 0 0 0,-1 1 0 0 0,0-1 0 0 0,0 1 0 0 0,1 0 0 0 0,-1-1 1 0 0,0 1-1 0 0,1-1 0 0 0,-1 1 0 0 0,1 0 0 0 0,-1-1 0 0 0,1 1 0 0 0,-1 0 0 0 0,1 0 0 0 0,0 0 0 0 0,-1-1 1 0 0,1 1-1 0 0,0 0 0 0 0,-1 0 0 0 0,1 0 0 0 0,0 0 0 0 0,0 1 0 0 0,-1 2 98 0 0,-1 5 89 0 0,0 0 0 0 0,1 0 0 0 0,0 0 0 0 0,1 0 0 0 0,0 0-1 0 0,1 14 1 0 0,0 6 171 0 0,-7 265 2447 0 0,6-44-1838 0 0,10-168-672 0 0,-3-24-135 0 0,-4-26-83 0 0,6 92 111 0 0,-13 39-135 0 0,4-159-217 0 0,0 0 0 0 0,-1-1 0 0 0,1 1 0 0 0,0 0 0 0 0,-1-1 0 0 0,0 1 0 0 0,0 0 1 0 0,-3 5-1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20471 0 0,'0'0'464'0'0,"-1"0"-287"0"0,0 0-1 0 0,0 0 1 0 0,0 0-1 0 0,-1-1 1 0 0,1 1 0 0 0,0 0-1 0 0,0-1 1 0 0,0 1-1 0 0,-2-2 1 0 0,5-1-192 0 0,1-1 1 0 0,0 1 0 0 0,0 0 0 0 0,0 0-1 0 0,0 0 1 0 0,0 0 0 0 0,1 1 0 0 0,0-1 0 0 0,-1 1-1 0 0,1 0 1 0 0,0 0 0 0 0,0 0 0 0 0,0 1-1 0 0,0 0 1 0 0,5-2 0 0 0,9-1 91 0 0,1 0 0 0 0,21-1-1 0 0,-30 4 35 0 0,10-1-27 0 0,-1 1 0 0 0,1 1-1 0 0,0 1 1 0 0,0 1 0 0 0,36 7 0 0 0,-34-4-32 0 0,-1 1 1 0 0,33 13-1 0 0,-36-11-29 0 0,7 2 91 0 0,-2 1 0 0 0,33 20 0 0 0,-40-20 0 0 0,90 65-575 0 0,-95-67 315 0 0,0 1 1 0 0,-1 0-1 0 0,0 0 0 0 0,-1 1 0 0 0,0 1 0 0 0,13 22 0 0 0,-20-31 129 0 0,-1-1-1 0 0,0 1 0 0 0,0 0 1 0 0,0 0-1 0 0,0 0 0 0 0,0 0 1 0 0,-1 0-1 0 0,1 0 0 0 0,-1 1 1 0 0,0-1-1 0 0,0 0 1 0 0,0 0-1 0 0,-1 0 0 0 0,0 4 1 0 0,0-1 8 0 0,-1-1 1 0 0,0 0 0 0 0,0-1 0 0 0,0 1 0 0 0,0 0 0 0 0,-1-1 0 0 0,-6 9 0 0 0,0-2 36 0 0,0-1 0 0 0,-1 0 0 0 0,-1-1 1 0 0,1 0-1 0 0,-21 12 0 0 0,22-15-23 0 0,-76 44 95 0 0,69-41-277 0 0,-1-2 1 0 0,0 0-1 0 0,-26 7 1 0 0,-28-1-1883 0 0,41-10-3671 0 0,13-3-279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8 17391 0 0,'-12'-6'1888'0'0,"10"6"-2007"0"0,1-1-1 0 0,-1 1 0 0 0,0 0 0 0 0,1 0 1 0 0,-1-1-1 0 0,0 1 0 0 0,1 1 0 0 0,-1-1 1 0 0,0 0-1 0 0,1 0 0 0 0,-1 0 0 0 0,0 1 1 0 0,1-1-1 0 0,-1 1 0 0 0,0 0 0 0 0,1-1 1 0 0,-1 1-1 0 0,1 0 0 0 0,0 0 0 0 0,-1 0 1 0 0,-1 1-1 0 0,1 0 50 0 0,-12 9 192 0 0,0 2 0 0 0,1 0 0 0 0,1 0 0 0 0,-16 23-1 0 0,16-21 296 0 0,-86 124 2116 0 0,68-91-2060 0 0,-2 2 26 0 0,1 1-1 0 0,-41 98 1 0 0,49-87-347 0 0,2 2 0 0 0,-16 84-1 0 0,33-121 31 0 0,0 1 0 0 0,2-1-1 0 0,0 1 1 0 0,2 0 0 0 0,2-1 0 0 0,0 1-1 0 0,2 0 1 0 0,9 35 0 0 0,-10-54-180 0 0,0-1 1 0 0,0 1 0 0 0,1-1-1 0 0,0 0 1 0 0,0 0-1 0 0,1-1 1 0 0,0 1-1 0 0,0-1 1 0 0,12 12-1 0 0,-8-11 144 0 0,1 0-1 0 0,0 0 1 0 0,0-1 0 0 0,0 0-1 0 0,1-1 1 0 0,15 7-1 0 0,-5-4-767 0 0,1-2-1 0 0,38 10 0 0 0,43-2-8013 0 0,-77-12 2262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5528 0 0,'0'0'497'0'0,"-8"13"70"0"0,6-8 1413 0 0,1 0-1 0 0,-1 0 1 0 0,1 1 0 0 0,-1 9 0 0 0,1 3-166 0 0,2 22 1 0 0,0-9-2129 0 0,-1 5 300 0 0,4 133 213 0 0,-1-11 891 0 0,-3-148-1025 0 0,0 17 144 0 0,5 27-1 0 0,-4-43-425 0 0,1-1-1 0 0,0 1 1 0 0,1-1-1 0 0,0 0 1 0 0,7 14-1 0 0,-4-14-1401 0 0,0-4-2979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1:2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 8875 2055 0,'0'0'91'0,"-10"-3"19"0,2-3-88 0,5 3-22 0,-8-3 0 0,8 6 0 16,-4-4 30-16,7 4 2 0,-4 0 0 0,4 0 0 15,0 0-23-15,0 0-9 0,0 0 8 0,0 0-8 16,4 10 21-16,6-1-1 0,1-6 0 0,0 7 0 15,-1-1-20-15,-6 1-13 16,6 5 1-16,-6 4 1 0,3 0 11 0,-4 3 16 0,4 0-4 0,-3 12-1 16,-4-5 17-16,-4 5 4 0,-3 4 1 0,4 6 0 15,-8-1-1-15,1 1-1 0,-1 10 0 0,0-10 0 16,4 3-31-16,-3 6 8 0,-1-3-8 0,4-3 0 16,4-3 0-16,-1-6 11 0,4 2-11 15,0-8 10-15,0 2-38 16,0-2-8-16,4-1-2 0,-1-6 0 0,-3-6-133 0,0 6-26 15,0-9-6-15,0-4-1 0</inkml:trace>
  <inkml:trace contextRef="#ctx0" brushRef="#br0" timeOffset="464.34">2381 9368 2257 0,'-7'0'49'0,"4"-3"11"0,-1 3 1 0,-3 0 3 0,7 0-51 0,0 0-13 0,0 0 0 0,0 0 0 16,0 0 0-16,11-7 0 0,-1 7 0 0,1-3 0 15,3-3 0-15,-3 6-10 0,-1 0 2 0,4-3 0 16,7 3 19-16,-6-7 4 0,-5 7 1 0,4 0 0 15,7-3-16-15,-7-3 11 0,1 3-11 0,6-3 10 16,-4 3 4-16,1-4 1 0,7-2 0 0,-8 9 0 0,5-6-15 16,-1 2 0-16,3-2 8 0,-6 6-8 15,10-3 0-15,-10 3-12 0,3 0 3 0,0 0 0 16,-3 3-128-16,-4 3-26 16,4-6-5-16,-4 4-700 0</inkml:trace>
  <inkml:trace contextRef="#ctx0" brushRef="#br0" timeOffset="795.04">2956 8938 1440 0,'-24'-9'128'0,"13"9"-103"0,0-3-25 0,1 3 0 16,6 0 133-16,4 0 22 15,-10 0 4-15,10 0 1 0,0 0-132 0,0 0-28 0,-11 3 0 0,11-3 0 16,0 9 0-16,0 1-8 0,-3-1 8 0,6 3 0 16,1 1 0-16,-4 3 12 0,7-4-1 0,-7 13-1 15,3-6 17-15,4 6 3 0,-7 3 1 0,0-2 0 16,0 2 1-16,0 0 0 0,0 6 0 0,-7-5 0 16,7 5-20-16,-3 1-3 0,-4 2-1 0,7-2 0 15,0-1-8-15,-4 1 0 0,1-1 0 0,-4-2 0 16,3 8 0-16,-3-11 0 0,0 8 0 0,0-5 0 15,3-4 0-15,-3 0 0 0,4 0 0 0,3-3 0 16,0 4 0-16,0-11-11 0,3 7 3 0,4-6 0 16,-3 0-81-1,3-3-16-15,-4-1-3 0,1-2-787 0</inkml:trace>
  <inkml:trace contextRef="#ctx0" brushRef="#br0" timeOffset="1367.01">3129 9064 864 0,'7'-22'38'0,"-7"12"8"0,4-6-37 0,3 10-9 0,-4-6 0 0,-3 2 0 15,11 1 237-15,-8-1 46 0,4 4 9 0,1-3 1 0,2 9-236 0,-3-6-47 16,4 12-10-16,-11-6 0 0,3 3 11 0,8 3 3 16,-8 4 1-16,4-1 0 0,-7 7 0 0,0-4 0 15,0 4 0-15,0 0 0 0,0-4-3 0,0 4-1 16,0 3 0-16,0-1 0 0,-7 1-1 0,7 3 0 15,0-3 0-15,-3 3 0 0,3 3 2 0,3 0 1 16,-3 0 0-16,0 7 0 16,0-1-1-16,0 0 0 0,0 4 0 0,-3 9 0 0,3-7-12 0,0-2 11 15,-7-1-11-15,3 4 10 0,4-4-10 0,0-5 0 16,0 5 0-16,-3-15 0 0,3 6-18 0,0-6-6 16,0 0 0-16,3-4-1 15,-3-5-49-15,0-1-10 0,4-3-1 0,-4-6-770 16</inkml:trace>
  <inkml:trace contextRef="#ctx0" brushRef="#br0" timeOffset="1668.11">3196 9408 2026 0,'0'0'90'0,"0"0"18"0,0 0-86 0,0 0-22 0,0 0 0 0,0 0 0 0,0 0 14 0,0 0-2 15,11-6 0-15,-11 6 0 0,0 0-12 0,3 0 0 16,8 0 0-16,-1 0-10 0,-2 0 10 0,2 0 16 16,1 0-4-16,3 0-1 0,3 0-11 15,-2 0 12-15,-1 0-12 0,7 0 12 0,-4-3-12 0,5 3 0 16,-1-6 0-16,-4 6 0 0,1-3 0 0,7-4 0 15,-8-2 0-15,5 3 0 16,-1 3-52-16,-7-7-4 0,7 1 0 0,-7-1 0 16,0 1-24-16,0 0-4 0,-3-7-2 0,3 10-674 15</inkml:trace>
  <inkml:trace contextRef="#ctx0" brushRef="#br0" timeOffset="1923.15">3676 8919 1728 0,'0'-9'76'0,"0"9"16"0,0 0-73 0,0-10-19 0,-7 10 0 0,7 0 0 16,0 0 150-16,0 0 26 0,0 0 6 0,0 0 1 16,7 10-156-16,-7-1-27 0,0 10-14 0,3 6 2 15,-3 3 12-15,0 7 0 0,0 3 0 0,0 5-9 16,-3 1 9-16,3 10 0 0,-11-7 0 0,4 6 0 15,0 7 0-15,0-7 0 0,-3 3 0 0,-1-2 0 16,-3-1 8-16,10 0-8 0,-10-3 8 0,14-6-8 16,-10-6 0-16,10 6 0 0,-7-7 0 0,14-2-696 15,-4-7-140-15</inkml:trace>
  <inkml:trace contextRef="#ctx0" brushRef="#br0" timeOffset="5354.06">2452 10829 1267 0,'0'0'56'0,"0"0"12"0,0 0-55 0,0 0-13 15,0 0 0-15,0 0 0 0,10 0 116 0,-3 0 21 0,4 0 4 0,0 9 1 16,-1-9-73-16,-6 10-14 0,6-4-3 0,1-3-1 16,-8 7 12-16,4-4 2 0,-3 10 1 0,3-7 0 15,-3 0-10-15,-4 4-1 16,0-4-1-16,0 7 0 0,-4 3-4 0,4 0-1 0,-11 6 0 0,4 3 0 15,0-3-29-15,-3 3-5 0,-1 4-2 0,-3-1 0 16,4 0-13-16,-1-2 0 0,0-1 0 0,8-3 0 16,-8 0 0-16,11-3 0 0,4-3 0 15,3 6-10-15,-4-6 10 0,8-1 0 0,0 4 0 0,-1 0 0 16,4-6-107-16,0 3-16 16,0-10-3-16,4 1-568 0,-4-1-114 0</inkml:trace>
  <inkml:trace contextRef="#ctx0" brushRef="#br0" timeOffset="5766">2261 10951 2012 0,'-21'-6'89'0,"18"3"19"0,-8-3-87 0,8-1-21 16,-5 4 0-16,5-3 0 0,-4 6 33 0,7 0 3 0,0 0 0 0,0 0 0 15,7-9-18-15,4 9-3 0,-8-10-1 0,8 7 0 16,-1-3-1-16,4 3 0 0,0-4 0 0,1 4 0 16,2-3 0-16,-3 6 0 0,7-6 0 0,-6 6 0 15,9-4 5-15,-10 4 1 0,8-6 0 0,-5 6 0 16,1-3-8-16,-1 3-2 0,1-6 0 0,-4 6 0 16,-3 0-9-16,3-3 12 0,0-4-12 0,0 7 12 15,4 0-12-15,-4-3-14 0,-4-3 3 0,8 6 1 16,3-3-5-16,0-3-1 0,4 6 0 0,0-7 0 31,10 4-113-31,-7-3-23 0,-3 3-5 0,7-4-434 0,3 4-86 0</inkml:trace>
  <inkml:trace contextRef="#ctx0" brushRef="#br0" timeOffset="6097.15">3154 10719 1994 0,'0'0'88'0,"0"0"19"0,0 0-86 0,0 0-21 16,0 0 0-16,-4 3 0 0,1 4 15 0,-8 2-2 15,11 0 0-15,-7 10 0 0,4-3-13 0,-8 6 0 0,8-6 0 0,-5 12 0 16,5-9 0-16,-4 6 0 15,3-6 0-15,4 6 0 0,-3 9 0 0,3-9 8 0,0-3-8 0,-7 3 9 16,7 3 7-16,0-2 0 0,0 2 1 0,0 0 0 16,0-3-5-16,-4 3-2 0,4-3 0 0,0 0 0 15,0-6-10-15,0 6 0 16,0-6 0-16,-7 0 0 16,7 0-146-16,-3 0-22 0,3-4-4 0,0-5 0 15</inkml:trace>
  <inkml:trace contextRef="#ctx0" brushRef="#br0" timeOffset="6293.21">3101 11177 2833 0,'0'-9'62'0,"-7"9"13"0,3-7 2 0,4 7 3 15,0 0-64-15,0 0-16 0,0 0 0 0,14 0 0 16,1-3-12-16,2 3-7 0,8 0-1 0,-7-6 0 0,13 3 3 0,-2-3 0 15,6 2 0-15,7-2 0 16,-3-3-25-16,7-1-5 0,-4 7-1 0,0-9 0 16,4 2-117-16,-7-2-24 0,-4-4-5 0</inkml:trace>
  <inkml:trace contextRef="#ctx0" brushRef="#br0" timeOffset="6518.19">3651 10757 1324 0,'0'0'59'0,"0"0"12"16,0 0-57-16,0 0-14 0,0 0 0 0,0 0 0 0,0 0 133 0,0 0 24 16,-10 9 5-16,3 1 1 0,3 5-123 0,4-2-24 15,-10 3-4-15,6 2-2 0,4 1 20 0,-7 6 4 0,3 0 1 0,-6 4 0 16,6 5-11-16,4-6-1 0,-10 1-1 0,10 5 0 16,-11 1 3-16,4-1 1 0,0-3 0 0,0 4 0 15,3-1-10-15,-3-5-3 0,0 5 0 0,7 1 0 16,-10-1-13-16,3-6 0 0,3 7-9 0,-3 2 9 15,0-8-159 1,0 5-25-16,3 1-6 0,-6-7-1 0</inkml:trace>
  <inkml:trace contextRef="#ctx0" brushRef="#br0" timeOffset="7067.25">2163 12014 1612 0,'0'0'144'0,"0"0"-116"0,-8 3-28 0,-2 4 0 0,6 2 126 0,-6 7 19 16,6 3 4-16,4-1 1 0,-7 1-134 0,4 6-26 16,3 4-6-16,-7-1 0 0,3 3 16 0,4 1 0 15,0-1 0-15,-3 0 0 0,3 4 0 0,0-1 0 16,0 1-8-16,0-7 8 0,0 10 0 0,0-4 0 15,3 1 0-15,-3 2 0 16,0-5 0-16,0-4 0 0,0 0 0 0,0-3 0 0,4-6-20 16,3 0 4-16,-7-4 0 0,0-2 0 15,3-4-127-15,-3-2-25 0,0-7-4 16</inkml:trace>
  <inkml:trace contextRef="#ctx0" brushRef="#br0" timeOffset="7310.82">2060 12598 1670 0,'-3'-10'148'0,"3"10"-118"0,0 0-30 0,0 0 0 15,0-3 160-15,0-3 27 0,3-4 5 0,8 1 0 31,-1 6-184-31,5-3-36 0,-5-4-8 0,11 4-2 0,-7-4 15 0,8 1 3 0,-8 6 1 0,7-3 0 16,-7-4-59 0,0 4-12-16,7 3-2 0,-7 3-1 0,-3 0-127 15,3-6-26-15,0 6-5 0,-3 0-308 0</inkml:trace>
  <inkml:trace contextRef="#ctx0" brushRef="#br0" timeOffset="7572.96">2734 12027 2833 0,'-7'-3'62'0,"0"6"13"0,3 3 2 0,-6 0 3 0,6 7-64 0,-6 3-16 0,10 2 0 0,-7 11 0 31,3-4-48-31,4 3-12 0,-7 6-4 0,4 4 0 16,-1-3 26-16,4 2 5 0,-7 7 1 0,3-9 0 16,-3 2-35-16,4-2-6 0,3 9-2 0,-4-10 0 0,-3 4 40 0,4-10 8 15,3 6 2-15,0-8 0 0,0 8 4 0,0-12 1 16,3 3 0-16,-3-6-599 0,7 3-119 16</inkml:trace>
  <inkml:trace contextRef="#ctx0" brushRef="#br0" timeOffset="7941.85">3355 12140 2595 0,'0'0'115'0,"0"0"24"0,0 9-111 0,0 1-28 15,-4 8 0-15,4 7 0 0,-7 1-10 0,7-4-7 0,0 9-2 0,-3-3 0 31,3 0-27-31,0 1-6 0,-7 5 0 0,3-6-1 16,-6 7-14-16,-1-10-2 0,0 12-1 0,4-5 0 16,-3-4 31-16,-1 0 7 0,-3-9 0 0,4 6 1 0,-1 3 17 0,0-9 3 0,1-3 1 0,6-7 0 31,-6 7-151-31,6-7-31 0,-13 4-5 0,17-13-2 0</inkml:trace>
  <inkml:trace contextRef="#ctx0" brushRef="#br0" timeOffset="8210.27">3161 12124 2016 0,'-11'-3'179'0,"8"-3"-143"15,-4 6-36-15,3-3 0 0,4 3 113 0,0 0 16 16,0 0 3-16,4-7 1 0,10-2-133 0,3-1-13 15,8 1-10-15,0 3-1 0,0-7 24 0,10 4-10 16,0-7 10-16,4 7 0 0,0 2-9 0,3-2 9 16,-7 0 0-16,4-1-9 0,-4 7 9 0,1-3 0 15,-12 0 0-15,-6 2-8 0,3 4-8 0,-7 0-2 16,4 0 0-16,-11 4 0 16,4 2-137-16,-4-6-27 0,-7 0-6 0</inkml:trace>
  <inkml:trace contextRef="#ctx0" brushRef="#br0" timeOffset="8731.84">2667 12419 748 0,'0'0'33'0,"0"0"7"0,0 0-32 0,-11 0-8 15,4-3 0-15,4 3 0 0,-8 0 130 0,8 0 24 16,-4-7 5-16,3 4 1 0,-3 3-127 0,7 0-25 16,0-6-8-16,0 6 0 0,0 0 15 0,0 0-3 15,0 0 0-15,0 0 0 0,-3-3 4 0,3 3 0 16,-4-6 0-16,4 6 0 0,0 0 11 0,-7-4 2 15,3 4 1-15,-6 4 0 0,6-4 1 0,-6 0 0 16,-1 6 0-16,-3-3 0 0,3-3-10 0,-3 0-1 0,-7 6-1 0,7-3 0 16,-7-3 5-16,0 7 2 0,3-4 0 0,-7 3 0 15,4-3-2-15,-3 4-1 0,9-7 0 0,-6 6 0 16,0-3-6 0,3 3-1-16,1-3 0 0,3-3 0 0,0 0-16 0,7 0 0 0,3 0 0 15,4 0-580-15,0 0-113 0</inkml:trace>
  <inkml:trace contextRef="#ctx0" brushRef="#br0" timeOffset="12598.9">2406 13541 2343 0,'0'0'104'0,"3"-6"21"0,-3 6-100 0,8-3-25 16,-8-3 0-16,10 6 0 0,-6-3 0 0,-1-4 8 15,-3 7-8-15,11 0 0 0,-4 7 0 0,3-4 0 16,-6 3-9-16,-1-3 9 0,-3 3-16 0,8 4 3 16,-8 6 1-16,-8-4 0 0,5 4 12 0,3 3 0 15,-11-4 0-15,8 4 0 0,-4 6 8 0,3-3 5 0,-6 13 1 16,6-7 0-16,-6 6 2 0,-1 1 1 0,7 2 0 0,-6 4 0 15,-1-3-17-15,4-1 10 0,0 7-10 16,0-3 8-16,4-3-8 0,-4 6 0 0,7-10 0 0,-4-2 0 31,4 8-18-31,-4-8-9 0,4 2-1 0,0-9-1 16,0 3-115-16,0-2-22 0,-7-11-5 0,7-2-1 0</inkml:trace>
  <inkml:trace contextRef="#ctx0" brushRef="#br0" timeOffset="12886.6">2057 13792 2264 0,'-11'-9'100'0,"11"9"21"0,0-9-97 0,0 2-24 0,4 4 0 0,-4 3 0 0,0 0 10 0,7-6-10 15,3-4 12-15,-6 10-12 0,6-3 0 0,5-3 0 16,-1 6-15-16,3 0 5 0,-3 0 10 0,-3 0-8 16,7-3 8-16,3 3-8 0,0-6 8 0,-3 6 0 15,10 0 0-15,-4 0 0 0,1 0 0 0,0 0 0 16,3-4 10-16,4-2-10 0,-7 6 0 0,3-3 0 16,4-3 0-16,-8 0 0 15,4 2-32-15,4-2-8 0,-7-3-3 0,0-1 0 16,-1 1-3-16,8-1-1 0,-7 4 0 0,-1-3 0 15,1-1-15-15,0 7-3 0,3-6-1 0,4 3-726 0</inkml:trace>
  <inkml:trace contextRef="#ctx0" brushRef="#br0" timeOffset="13255.38">3369 13560 979 0,'0'0'87'0,"0"0"-70"16,0 0-17-16,0 0 0 0,0 0 226 0,0 10 42 15,0-1 8-15,0 0 1 0,7 4-213 0,-7-4-42 16,0 1-9-16,0 2-1 0,0-2-12 0,0 5 0 15,0 4 0-15,0-3 0 0,-7-3 19 0,-4 8-2 16,4-2 0-16,0 3 0 0,-3 10 8 0,6-4 2 16,-10 0 0-16,4-3 0 15,-5 3-7-15,5 1 0 0,-1 2-1 0,-3-3 0 0,4 0-19 0,-1-9 0 16,0 6 8-16,1 0-8 0,3-6 0 0,-4 6 0 16,4-6 0-16,4-6 0 0,-8 9-16 0,7-10-6 15,-3 4-2-15,4-7 0 16,3 7-30-16,-7-4-6 0,7-2-2 0,-4-1 0 15,4-9-112-15,0 0-22 0,0 0-5 0,0 0-1 0</inkml:trace>
  <inkml:trace contextRef="#ctx0" brushRef="#br0" timeOffset="13587.92">3076 13639 1440 0,'-24'-7'64'0,"13"4"12"0,-10-3-60 0,7 3-16 0,0-3 0 0,3 2 0 0,0-2 287 16,1 6 54-16,6 0 11 0,4 0 3 16,0 0-329-16,0 0-66 0,11-9-12 0,-4 9-4 0,11-7 45 15,-1 7 11-15,4-3 0 0,4 3 0 0,0-6-13 16,-1 3-1-16,8-3 0 0,-7 6 0 0,3-10 14 0,4 10 0 15,3-9 0-15,4 6 0 0,7-4 0 0,0-2 0 16,-4 3 0-16,7-4 0 0,4 7 15 0,-3-6-4 16,-1-7-1-16,4 7 0 15,3-1-107 1,8-5-22-16,-4 2-4 0</inkml:trace>
  <inkml:trace contextRef="#ctx0" brushRef="#br0" timeOffset="19534.14">16055 8847 748 0,'0'0'67'16,"0"-9"-54"-16,-4-1-13 0,-3 1 0 0,4 3 364 0,3-4 71 16,-4 7 13-16,4 3 4 15,-7-6-395-15,7 6-78 0,-7 0-16 0,0 0-3 0,-3 0 24 0,-5 0 4 16,5 6 2-16,-4-3 0 0,-4 7-3 0,0 5-1 15,-3-5 0-15,0 9 0 0,3-4 42 0,-3 7 8 16,7-6 1-16,-7 9 1 0,3-3-5 0,-3 3-1 16,4 3 0-16,-1 7 0 0,-3-1-4 0,3 1-2 15,1-1 0-15,-1-2 0 0,4 2-18 0,0 1-8 16,3 2 8-16,0-2-8 0,4 2 8 0,4-2-8 16,-1-7 8-16,4 7-8 0,4-1 0 15,6-9 0-15,-2-3 0 0,9 3-11 0,1-6 11 0,7-10 0 16,-1 1 0-16,8-4 8 0,0 3-8 15,3-9 0-15,4 0 0 0,0-9 8 0,3 0-8 0,0-1 0 16,-6-5 0-16,2-4 0 0,-6-6 0 16,3 6 11-16,-3-9-11 0,0 3 12 0,-4-4-2 0,-3 4 0 0,-1-3 0 15,1 3 0-15,-7-3 23 0,-1-1 5 0,-2-5 1 16,-5 6 0-16,-3-7-21 0,-3 1-4 0,-1-1-1 16,1 7 0-16,-4-6 7 0,-4 5 2 0,-6-5 0 0,-4 2 0 15,-1 1-4-15,-2-3-1 0,-1 12 0 0,-7-7 0 16,4 7-3-16,-3 1-1 0,-1-1 0 0,-3 3 0 15,-1 9-27-15,1-2-6 0,0 2 0 0,3 4-1 16,-3-3-179-16,3 9-35 16</inkml:trace>
  <inkml:trace contextRef="#ctx0" brushRef="#br0" timeOffset="19975.82">15737 10472 2718 0,'0'0'60'0,"0"0"12"0,0 0 2 0,0 0 2 0,0 0-60 0,0 0-16 0,0 0 0 0,0 0 0 31,0 0-24-31,4 15-8 0,-1-2-2 0,1-4 0 0,0 7 22 0,-1 3 12 0,-3 6-12 0,0 3 12 16,4 0-12-16,-1 7 4 0,1 2 8 0,-4 7-13 16,3-3 13-16,1 6-9 0,-1-3 9 0,-3 3-8 15,4 6 8-15,-1-9 0 0,4 0 0 0,-3-6 0 16,-1 6 0-16,-3-4 0 0,0-2 0 0,0-4 0 16,0-5-61-16,-3-1-11 0,3 3-1 0,0-3-634 15,0 1-126-15</inkml:trace>
  <inkml:trace contextRef="#ctx0" brushRef="#br0" timeOffset="20666.4">15653 12532 2073 0,'0'0'184'0,"-4"-7"-147"0,1 4-29 0,-1-3-8 16,4-3 115-16,4 6 21 0,-1-4 5 0,4-2 1 31,4 3-151-31,3-4-31 0,4 1-5 0,-1-1-2 0,4 1 47 0,1 0 0 0,-1-1 0 0,0 4 0 0,0-4 12 0,4 7 3 15,-8-3 0-15,5 6 0 16,-5 0-24-16,1 0-5 0,-4 6-1 0,0-3 0 16,-3 4 23-16,-1-4 5 0,-3 6 1 0,0 4 0 0,-3-1-1 0,-1 7 0 15,-6-3 0-15,-1 3 0 0,1 6-2 0,-4 0-1 16,0 3 0-16,-4 0 0 0,-3 7-10 16,-4-7 0-16,4 0 0 0,-7 7 0 0,3-1 0 0,-6 1 10 15,3-7-10-15,-4 6 10 0,0-5-10 0,1-1 0 16,-1-3 0-16,0 3 8 0,0 0 0 0,4-3-8 15,-3 4 12-15,2-7-4 0,1-4-8 0,4-5 0 16,-5 9 0-16,5-10 0 0,3 7 0 0,0-9 0 0,-1 5 0 16,5-5 0-16,3 5 21 0,3-5 9 0,1 2 2 0,-1 1 0 15,8 0-32-15,-1-4 0 0,1 10 0 0,6-10 0 16,1 7 12-16,3-7-3 0,4 1-1 0,3-1 0 16,4-3 4-16,3 4 0 0,4-10 0 0,6 6 0 15,8-3-2-15,0-3 0 0,7 0 0 0,3 6 0 16,-6-6-10-16,-1 0 0 0,-6 0 0 0,-1 0 8 15,-3 0-8-15,0-6-11 0,-1 6 3 0,1 0 0 32,-4 0-73-32,-3 0-15 0,-4-3-2 0,1-3-674 0,-1-1-134 0</inkml:trace>
  <inkml:trace contextRef="#ctx0" brushRef="#br0" timeOffset="25387.8">5094 9562 1972 0,'-21'-19'88'0,"10"13"17"0,1-3-84 0,3-1-21 0,-4 1 0 0,-3 6 0 15,7-4 40-15,3 4 4 0,-6-3 1 0,3 6 0 16,7 0-9-16,0 0-1 0,0 0-1 0,0 0 0 16,0 0-22-16,7-9-4 0,-4 2 0 0,4-2-8 15,4 9 20-15,-4-3-2 0,11 3-1 0,-4-6 0 16,7 6 15-16,-3 0 2 15,3 6 1-15,7-3 0 0,-3-3-6 0,3 9-1 0,0-2 0 0,4 2 0 16,0 0-15-16,10 1-3 0,-7-1-1 0,15 1 0 16,-1 5 19-16,8 1 3 0,-5-3 1 0,8 5 0 15,0 7-23-15,0-6-9 0,4-3 8 0,3 3-8 16,3 6 18-16,1-6-2 0,3 6 0 0,-3-3 0 0,-1 3-16 16,4 0 10-16,4 3-10 0,-1-3 8 0,12-6 0 15,-5 9 0-15,1-3 0 0,7 0 0 0,-4-6 5 0,4 0 1 16,-4 0 0-16,4 6 0 0,-4 0 0 0,3-3 0 15,-2 3 0-15,2 0 0 0,5 3 3 0,-8 1 1 16,0 5 0-16,0 1 0 0,-3-7-9 0,3 9-1 16,4-2-8-16,0 3 12 0,-4 2-12 0,3-2 11 15,5-4-11-15,-1 1 10 0,7 3-2 0,-10-4-8 16,0 1 12-16,3-4-4 0,4 0-8 0,0-3 0 16,-4 1 0-16,-4-1 0 0,1 6 11 0,-4-5-3 15,4 2-8-15,0 0 12 0,-4 10-12 0,0-6 11 16,-3-4-11-16,3 3 10 0,0 1-10 0,0 3 8 0,-10-4-8 0,0 4 8 15,-1 2-8-15,1-5 8 16,-4-4-8-16,0 10 8 0,4-3-8 0,-1-1 0 16,4 4 0-16,-3-3 8 0,-4-1-8 0,4-2 0 15,6-1 0-15,5 4 8 0,-1-4-8 0,-4 1 0 0,5-7 0 16,-5 0 0-16,5 4 0 0,-5-10 8 16,4 3-8-16,-6 0 0 0,-5-6 0 0,-6 6 8 0,-1-6-8 15,1-1 0-15,3 1 0 0,0 0 8 0,0-3-8 16,-3 3 0-16,-1-1 11 0,4 1-3 0,0-3-8 0,0 0 12 15,1-7-12-15,-1 3 0 0,-4 4 0 0,-3 0 0 16,-7-4 0-16,0-2 0 0,4 5 0 0,-8-5 9 16,-3 6-9-16,7-4 0 15,0-2 0-15,0 5-11 0,-4-5 11 16,-3 5 0-16,-3-2 0 0,-1 2 0 0,0-5 0 16,4-1 0-16,-3 1 0 0,-1-1 0 0,1 1 0 0,-8-1 0 15,4 3 0-15,-4-8 8 0,-3 5-8 16,0 0 0-16,-8-2 0 0,1-4 8 0,-4 3-8 0,1-3 0 0,-1 4 8 0,-3-7-8 0,3 6 8 15,-4-3-8-15,1-3 10 0,0 6-10 0,-4-3 8 0,0-3-8 16,0 0 0-16,-3 0 0 0,-4 0 8 0,0 0-8 16,-7 0 0-16,0 0 9 0,0 0 1 0,-7 0 0 15,4-9 0-15,-8 0 0 0,1-1 1 0,-4 1 0 16,-4-7 0-16,-3 3 0 0,-4-8-11 0,-3 2 0 16,-3-3 0-16,-1-3 0 0,0 0 0 0,-3 0 8 15,3 3-8-15,-3-4 0 0,-4 11 0 0,1-4 8 16,-1 10-8-16,4-7 0 0,-4 6 0 0,4 1 0 0,-1 0 0 15,5 6 0-15,3-4 0 0,6 4 0 0,1-3 0 0,7 6 0 16,-3 0-20-16,3 0 1 16,3 0 0-16,4 0 0 15,-7 6-7-15,7-6-2 0,0 0 0 0,7 10 0 0,0-7 8 0,7 6 2 16,0-9 0-16,4 9 0 0,3-9 9 0,0 7 9 0,4 2-13 0,0 1 5 16,-1-1 8-16,5-3-8 0,-5 7 8 0,5-4-8 15,-5 1 8-15,-3 5 0 0,1 1 0 0,-1-3-8 16,-4 2 8-16,-3 1 0 0,1-4 0 0,-5 4 0 15,1 3 0-15,-1-10 0 0,-3 10 9 0,0-3-9 16,-3-1 13-16,0-2-4 0,-1 6-1 0,1-3 0 16,-4-1 0-16,0-2 0 0,0 6 0 15,0-4 0-15,-4 4 0 0,-3 0 0 0,3-3 0 0,-3-1 0 16,0-2 6-16,-3 6 1 0,-1-4 0 0,1 4 0 16,-5-10-4-16,1 7-1 0,0-6 0 0,0 5 0 15,-3-5-10-15,-1 2 0 0,-7-2 0 0,0-4 8 16,-3 3-21-16,0 1-5 0,-4-4-1 0,4-3 0 15,-7-3-110-15,0 0-23 16,-8 0-4-16,1-3-1109 0</inkml:trace>
  <inkml:trace contextRef="#ctx0" brushRef="#br0" timeOffset="26690.93">4279 11259 1864 0,'-3'-10'83'0,"3"10"17"0,0 0-80 0,0 0-20 15,0 0 0-15,7-3 0 0,0-3 28 0,3 6 1 16,4-3 1-16,8-4 0 0,-5 7-30 0,15-3 0 15,-4-3 0-15,8 6 0 0,9-6 16 0,1 6 0 16,4-3 0-16,-1 3 0 0,4-7-16 0,3 7 9 16,8-9-9-16,3 6 8 0,3-7 7 0,1 4 1 15,-4-3 0-15,11 2 0 0,-11-2 7 0,10 0 1 0,8 5 1 0,0-5 0 16,3 0 3-16,4-1 1 16,-4-2 0-16,7 2 0 0,7 7 7 0,1-3 0 15,-1 3 1-15,7-4 0 0,-3-2-13 0,7 6-4 0,3-3 0 0,8-1 0 16,-1 4-20-16,8-3 8 0,-1 3-8 15,4-3 0-15,4-4 11 0,0 7-3 0,3-3 0 0,-4-4 0 16,1 1-8-16,3 9 12 0,0-9-12 0,0 2 12 16,0 7-12-16,4-9 10 0,0 6-10 0,-1 3 10 15,1-7 2-15,-4 4 0 0,-3-3 0 0,-4 6 0 16,3 0-4-16,-6 0 0 0,-4-3 0 0,0 3 0 16,3 0 9-16,-6-6 2 0,-8 6 0 0,-3 0 0 15,-4 0-8-15,4 0-2 0,-3 0 0 0,-1 0 0 16,-7 6 7-16,4-6 2 0,7 3 0 0,-4-3 0 15,4 6-6-15,-3-3-2 0,-8-3 0 0,7 7 0 0,-3-4-2 16,-3 3 0-16,-8-3 0 0,0 4 0 0,4-4-8 0,-4 3 0 16,4-6 0-16,0 6 0 0,-8-3 0 15,1-3-17-15,7 7 4 0,-7-4 1 0,-1-3 35 16,-6 0 7-16,-4 0 2 0,-7 0 0 0,4 0-32 16,-4 0 0-16,0 0 0 0,0 0 0 0,0 0 0 0,0-3 0 15,-7-4 0-15,0 4 0 0,0-3 0 0,-3 0-13 16,-1 3 1-16,1 3 0 0,-1-7 12 0,-3 4 16 15,-3-3-3-15,-4 6-1 0,-8-3-12 0,1-4 8 16,-7 7-8-16,0 0 0 0,-4-9 12 0,0 9-3 16,-6 0-1-16,-1-3 0 0,-3-3-8 0,-1 6 8 15,-6-7-8-15,3 4 8 0,-7-3 0 0,4 3 0 0,-4-3 0 0,0-4 0 16,-3 7 3-16,-1-3 0 0,-3-4 0 0,0 7 0 16,-3-9 7-16,-1 8 2 0,-3-2 0 0,0-3 0 15,0 6-4-15,-3-4-1 0,-4-2 0 0,0 6 0 16,0-3-15-16,-4-1 11 0,-6-2-11 0,2 9 10 15,1-10-10-15,-7 7 0 0,0-3 0 0,-4-3 0 16,4 6 0-16,-4-4 0 0,1-2 0 0,-1-1 0 16,-3 4 0-16,3-3 0 0,-3-1 0 0,0-2 0 15,-1-1 0-15,1 4 0 0,0-1 0 0,-4 1 0 16,4 0 0-16,0-1 0 0,3 1 0 0,4 3 0 16,0 2 0-16,10-2 0 0,1 3 0 0,6 3 0 15,1-6-11-15,3 6-1 0,0 0 0 0,0 0 0 16,10 0-15-16,11 6-3 0,4-6-1 0,7 3 0 0,-1-3 9 0,5 6 2 15,-1-6 0-15,0 4 0 0,1 2 9 0,-5 0 3 16,1-3 0-16,3 7 0 0,-6-4 8 0,-1-3 0 16,-3 6 0-16,-1-2-8 15,-6 2 8-15,-4-6 0 0,0 10 0 0,-7-4 0 0,0 1 10 0,0-1-2 16,-3-6-8-16,-4 7 12 0,-4 5-1 16,4-5-1-16,0-1 0 0,-3 0 0 0,-4 7 1 0,0-6 0 15,3-1 0-15,-3 7 0 0,-4-4-2 0,1-2 0 16,-4 5 0-16,0 1 0 0,0-3-9 0,-8 2 0 15,1 1 0-15,4 3 8 0,-8-7-8 0,-3 4 0 16,-4 3 0-16,0 0 0 0,-7-10-20 0,-7 7 1 0,-6-1 0 16,-1-2 0-1,3-4-74-15,-3 7-15 0,0 3-4 0,-7-10 0 16,-3 1-70-16,-8 5-14 0,-3-5-4 0</inkml:trace>
  <inkml:trace contextRef="#ctx0" brushRef="#br0" timeOffset="27893.9">4096 12588 1555 0,'0'-9'138'0,"7"6"-110"16,-7 3-28-16,7-7 0 0,3 4 225 0,5-3 40 15,-1 6 8-15,7 6 2 16,4-6-267-16,3 0-54 0,7 0-10 0,11-6-3 0,3 6 46 0,11-9 13 0,11 9 0 15,-1-10 0-15,4 4-8 0,8-7 8 0,2-2 0 0,12-1 0 16,2 3 10-16,8-5 6 0,0-1 2 0,10-3 0 16,8 0-1-16,3-3 0 0,0 0 0 0,3 3 0 15,8-3-1-15,-4-10-1 0,4 10 0 16,-1-9 0-16,4 12 1 0,0-13 0 0,4 7 0 0,0-3 0 16,-4 2-16-16,3 1 9 0,5-6-9 0,-5 5 8 15,4 4 0-15,1-3 0 0,6 0 0 0,-4 3 0 16,-2-3 26-16,9 2 5 0,-2 1 1 0,-1-3 0 15,0 3-20-15,-3 3-4 0,3-3-1 0,-3 6 0 0,-8-6-5 16,1 6-1-16,0-6 0 0,-1 6 0 0,1 1-9 0,-11-1 0 16,-7 0 0-16,0-3 8 0,0 3-8 15,-7 0 0-15,-7 4 0 0,-4-4 8 0,-7 6 2 16,1-9 0-16,-4 4 0 0,3 5 0 16,0-6 5-16,0 4 1 0,-3-1 0 0,-4-3 0 15,1 0 3-15,2 4 1 0,-6-4 0 0,0 6 0 0,-4-2-12 0,0-1-8 16,4-3 12-16,0 0-12 0,-4 4 8 0,0 5-8 15,-7-2 0-15,0-4 0 0,1 7 0 0,-1-7 0 16,-7 6 0-16,-7-2 0 0,-4-4 0 0,-3 7 0 16,-3-1 0-16,-4-5 0 0,-4 5 0 0,0-5 10 15,1 5-10-15,-4 7 12 0,0-6-12 0,-1 2 0 16,1-2 9-16,-3 6-9 0,-1-3 9 0,-3-1-9 0,-4 4 12 16,4 3-12-16,-4-6 8 0,-3 6-8 0,3-3 0 0,0-3 0 15,-3 6 0-15,3 0 0 0,-3-4 0 0,3-2 0 16,1 6 0-16,-1-3 0 15,-3 3 0-15,0-6 0 0,-4 6 0 0,0 0 0 16,-3 0 0-16,-4 0 0 0,0-3 8 0,0 3-8 0,-7-7 0 0,0 7 0 16,0-3 10-16,-3-3-10 0,-4 6 8 0,4 0-8 15,-8-6 12-15,4 2-2 0,-3 4-1 0,-4-6 0 16,3 3 2-16,-3-3 0 0,0 6 0 0,0-10 0 16,0 7-11-16,-3-3 12 0,-1-3-12 0,1 9 12 15,-1-10-12-15,-3 4 0 0,0 6 0 0,-3-10 0 16,-5 7 0-16,-2-3 0 0,-4 6-10 0,-8-3 10 15,-2-3-9-15,-1 3 9 0,-3-4-8 0,-4 4 8 0,0-3 0 16,-3 6 0-16,3 0 0 0,0-6-8 0,0 2 8 16,4 4 0-16,3 0 8 0,0-6-8 15,4 6 0-15,4 0 8 0,2-3-8 0,1 3 0 16,4 0 0-16,-1-6 0 0,4 6 0 0,0 0 0 0,7 0 0 0,0-3-12 16,0 3 2-16,7 0 0 0,0 0-6 0,0 0 0 15,0 0-1-15,0 0 0 0,7-7-3 0,7 7 0 16,0-9 0-16,3 9 0 0,5 0 3 0,-1 0 0 15,0-3 0-15,4 3 0 0,-1 3 9 0,1-3 8 16,3 6-12-16,1-3 12 0,-1 4-11 0,-4 2 11 16,1 0-10-16,-7 1 10 0,-4 6 0 0,0-4-9 15,0-3 9-15,0 7 0 0,0 0 0 0,0-4 8 16,-7 4 0-16,1-3 0 0,-5 2-8 16,1 1 8-16,-1-3-8 0,-3 2 8 0,-7 4 0 0,4-3 0 15,-5-4 0-15,1 10 0 0,0-3-16 0,0 0-4 0,-7 0 0 0,-7-1 0 31,-4 11-160-31,-6 2-32 0,-8-3-6 0,0 0-888 0</inkml:trace>
  <inkml:trace contextRef="#ctx0" brushRef="#br0" timeOffset="29450.49">3990 13924 345 0,'-14'3'15'0,"7"3"4"0,3-6-19 0,-6 4 0 0,10 2 0 0,-4 0 0 15,-3-3 245-15,4 7 46 0,-5-10 9 0,8 0 1 16,0 9-263-16,0-9-53 0,0 0-10 0,-3 6-3 16,3-6 28-16,0 0 0 0,0 0 0 0,0 0 0 0,-7 3 53 0,7-3 16 15,0 0 3-15,0 0 1 0,0 0 47 0,0 0 10 16,0 0 2-16,0 0 0 0,0 0-56 0,0 0-12 16,0 0-1-16,7-3-1 0,-7 3-36 0,11-6-7 15,3-3-2-15,7 6 0 0,-7-7-6 0,11-2-2 16,-4 2 0-16,7-2 0 0,4-4-1 0,-8 0-8 15,12-3 12-15,-5 1-4 0,5-1 7 0,6-6 1 16,7 3 0-16,-3-3 0 0,-3 0 4 0,10-4 0 16,-4-5 1-16,4 9 0 0,3-7 0 0,-3 1 0 15,0 0 0-15,7-4 0 16,0 1-1-16,0-1-1 0,4-2 0 0,-1-1 0 0,4-3 3 0,4 7 1 16,-8-7 0-16,11 0 0 0,0-3-2 0,15 0 0 15,-5 7 0-15,1-7 0 0,0 0-9 0,-1-3-1 16,11 3-1-16,1 0 0 0,-1-9-10 0,4 6 12 0,-4-3-12 0,4 3 12 15,0-7-4-15,3 10 0 0,-3-3 0 0,-1 3 0 16,5-6-8-16,-8 9 0 0,4-9 0 0,-4 6 8 16,0 1 5-16,0-5 1 0,4 5 0 0,0 5 0 15,3-6 3-15,-10 6 1 0,3-2 0 0,4 2 0 16,0 0-6-16,7-2 0 0,0 2-1 0,-1 3 0 16,1-8-11-16,7-1 10 0,0 0-10 0,0 3 10 15,-4-3 5-15,4 0 1 0,0 0 0 0,0 0 0 16,0 7-16-16,0-7-12 0,0 0 3 0,-1 0 0 15,1-3 9-15,-3 3 0 0,3-6 0 0,-4 9 8 16,4-9-8-16,-7 6 12 0,-4 0-4 0,4 7 0 0,3-7-8 16,-3 6 9-16,-4-6-9 0,-3 7 10 15,0-14-2-15,-4 7 0 0,-3 7 0 0,3-7 0 0,7 0 0 16,-6 0-8-16,-8-3 12 0,4 9-4 0,-1-2 3 16,1-4 0-16,-4-3 0 0,0 3 0 15,-6 0-1-15,6 0 0 0,3-3 0 0,1 3 0 0,0 0-10 16,0 0 8-16,-4 7-8 0,4-7 8 0,-1 6-8 15,1-6 0-15,-7 10 0 0,-4-4 0 0,-4-6 0 16,1 7 0-16,0-4 0 0,-4 3 0 0,0 4 0 16,-4-1 0-16,1 7 0 0,-4 0 0 0,-7 0 0 0,0 2 0 15,0 1 0-15,0 0 0 0,-4 6 10 0,1 1-10 16,3-1 12-16,-4 3-12 0,-3-3 0 0,0 4 0 16,-11 2 0-16,4-3 0 0,-7-2 0 0,-4 2 0 15,1-3 0-15,-1 7 0 0,0-10 0 0,-3 3 0 0,0 0 0 16,-1 0 0-16,1 4 9 0,-4 2-9 0,-3-3 0 15,0 1 9-15,-4 5-9 0,-4-2 0 16,-2 2 9-16,-5-5-9 0,1 5 8 0,-1 4-8 16,-6-3 8-16,-1 5-8 0,-6-2 0 0,3-3 9 15,0 9-9-15,-4-10 0 0,1 10 8 0,-4-9-8 0,7 9 0 0,-4 0 0 16,-3-6 0-16,0 2 0 0,0 4 0 0,4 0 0 16,-8 0 0-16,4 0 0 0,-4 0 0 0,1 0 0 15,-1 0 0-15,-3 0 0 0,-4-6 0 0,1 6 0 16,-4 0 0-16,-4 0 0 0,4 0 0 0,-7 0 0 15,-1 0 0-15,1 0 0 0,0-3 0 0,-4 3 0 16,0-6 8-16,4 6-8 0,-4-3 0 0,1-4 0 16,-5 4 0-16,5 3 0 0,2-6 0 0,5 3 0 15,3-3 10-15,3 6-10 0,4-10 8 0,0 10-8 0,7 0 0 16,7 0 0-16,0 0 0 0,0 0 0 0,0 0-20 0,0 0 3 16,10-6 1-16,8 3 0 15,-1 3-12-15,5 0-1 16,6-7-1-16,0 7 0 0,0 0 13 0,4 0 2 0,0 0 1 0,0 0 0 15,-1 0 5-15,1 0 1 0,0 0 0 0,7 0 0 0,-4 0 8 0,-3 7-10 16,-1-7 10-16,-2 3-10 0,-1-3 10 0,0 6 0 16,-7-6 0-16,0 0 0 0,1 10 0 0,-1-4 0 15,-4-3 0-15,1-3 0 0,0 6 0 0,-4-3 0 16,3 7 0-16,1-4 0 0,-4-3 0 16,4 3 0-16,-1 10 0 0,1-3 0 0,-4-4 0 0,0 1 0 15,-3 5 0-15,-1 1 0 0,1-4 0 0,-7 7 0 0,3 6 0 16,-7 0 0-16,0-6 0 0,-4 6 8 0,-3-3-8 0,0 3 8 15,-4 4 0-15,-3-7 0 0,0-1 0 0,-3-2 0 16,-1 6 2-16,-7-6 1 0,4-3 0 0,-7 3 0 16,-4-1-3-16,0 1 0 15,1-3 0-15,-5 0 0 16,5-4-80-16,2-2-16 0,-6-4-3 0,10-6-1 16</inkml:trace>
  <inkml:trace contextRef="#ctx0" brushRef="#br0" timeOffset="37011.83">8029 5570 2271 0,'0'0'50'0,"0"0"10"0,-3-6 3 0,3 6 1 0,0 0-52 0,-4-9-12 0,1 5 0 0,-1-2 0 16,4 6 0-16,-3-6 0 0,-4 3 0 0,-1-4 0 16,-2 4 0-16,-4-3 11 0,-4-3 0 0,-3 6 0 15,-4-4-3-15,-3-2 0 0,-4 3 0 0,-6 2 0 16,-5-2 12-16,1 6 3 0,-4 0 0 0,0-3 0 15,-3 3 8-15,-1-6 1 16,-3 6 1-16,4 0 0 0,-4 0-12 0,11 6-2 16,-11-6-1-16,11 0 0 0,6 3 13 0,-3-3 2 15,4 6 1-15,3-6 0 0,8 10-34 0,3-10 0 0,3 9 0 16,0-9-12-16,4 7 12 0,0-4 0 0,7-3 12 16,0 6-12-16,7-6 0 0,0 0 0 0,0 0 0 0,0 0 0 15,7 3 0-15,4-3 0 0,3 0 0 0,14-3 0 16,-3-3 0-16,10 6 0 0,4-10 0 0,10 1 0 0,8 3 0 0,-5 2 0 15,15-5 0-15,-7 3 0 0,11-7 13 16,3-2-4-16,-3 5-1 0,6-6 0 0,-6 13-8 16,-4-6 0-16,-4 3 0 0,-3-4 0 0,-7 1 0 0,0-1 0 15,0 4 0-15,-11-3-11 16,-6 9 11-16,-5 0 11 0,-6-10-3 0,-4 10 0 0,-7 0 0 0,-3 0 0 16,-11 0 0-16,0 0 0 0,0 0 12 0,-4-3 3 15,-6-3 0-15,-4 3 0 0,-11-3-2 0,-3 6 0 16,-4 0 0-16,-3 0 0 15,-11 0-48-15,-7 0-9 0,-7 0-3 0,-21 0-1233 0</inkml:trace>
  <inkml:trace contextRef="#ctx0" brushRef="#br0" timeOffset="39949.83">26254 9437 3236 0,'-11'0'72'0,"4"0"14"0,0-3 3 0,0 3 1 0,-4 0-72 0,1 3-18 0,-1-3 0 0,1 9 0 16,3-9-14-16,3 6-6 0,1 4-2 0,-1-7 0 15,4 6-127-15,0-2-26 0,0-7-5 0,0 0 0 16,4 9-59-16,3-3-11 0,-7-6-2 16,24-12-1-16</inkml:trace>
  <inkml:trace contextRef="#ctx0" brushRef="#br0" timeOffset="40404.42">26871 8775 2772 0,'0'-16'123'0,"4"7"25"0,-4 6-119 0,7-3-29 0,-4-4 0 0,8 1 0 31,-1-1-54-31,8-5-17 0,3 5-3 0,0-5-1 0,4 2 47 0,3-3 10 0,0 7 2 0,4 0 0 16,-4-1-8-16,1 4 0 0,-8 6-1 0,0-3 0 16,0 6 14-16,0 3 11 0,-7 0-13 0,-3 4 5 15,-4-1 8-15,0 4 0 0,0-4 0 0,-7 7 0 16,-3 3 12-16,-1-4-1 0,-3 4-1 0,-7 0 0 15,0 9 9-15,0-3 1 0,-4 3 1 0,0 7 0 16,-3-7-9-16,0 7-1 0,0-7-1 0,0 6 0 16,0-9-10-16,3 10 0 0,0-7 0 0,1 0 0 15,6-2 0-15,1-1 0 0,-1-3 0 0,7-7 8 0,-3 10 4 16,4-6 0-16,3 0 0 0,0 0 0 0,0 0-12 16,3-4 0-16,4 4 0 0,-3 0 0 15,3-3-20-15,4-1 1 0,-1-2 0 0,4 2 0 16,0-5-11-16,4-1-2 0,3 1-1 15,4-4 0-15,0-3-19 0,-1-3-4 0,8-3-1 0,-4-3 0 16,8 3-116-16,-1-4-23 0,28-18-5 0,-17 16-1 16</inkml:trace>
  <inkml:trace contextRef="#ctx0" brushRef="#br0" timeOffset="40845.68">27982 8687 2707 0,'0'0'240'0,"-7"-3"-192"0,0-3-38 0,0 6-10 15,0 0 56-15,0 9 8 0,0-2 3 0,0 2 0 16,3 3-113-1,1-2-22-15,-1 6-5 0,1 2-1 0,-4 1 26 0,3 6 4 0,1 0 2 0,-4-6 0 16,3 9-2-16,1-9-1 16,-1 6 0-16,1-6 0 0,3-9 32 0,0-1 13 0,3 3-11 0,1-2 11 15,-4-1 0-15,7-6 0 0,-4 4 0 0,4-4 10 16,0-3 18-16,4 0 4 0,-1 0 1 0,1 0 0 16,3 0-10-16,0 0-3 0,0 6 0 0,8-3 0 0,-5 3-20 15,4-2 0-15,4 2 0 0,0 10 0 0,-1-4 0 16,1 4-8-16,-7 3 0 0,3-1 0 0,0 1 8 0,-3 3 0 15,-1 0 0-15,-2-6 0 0,-5 3 0 0,1-1 0 16,-1 1 0-16,-6-3 0 0,-1 3 0 0,-6-4 0 16,-1-5 0-16,-3 6 0 0,0-4 0 0,0 4 0 15,-3-4 0-15,-5-5 0 0,1 8 0 0,-3-5-10 16,-5-1 10-16,-2-6 0 16,-1 3-153-16,-3-2-24 0</inkml:trace>
  <inkml:trace contextRef="#ctx0" brushRef="#br0" timeOffset="41036.92">27898 8725 3034 0,'7'-3'67'0,"-4"-4"13"0,4-2 4 0,4 0 1 0,-1 9-68 0,8-10-17 0,0 7 0 0,10-3 0 16,7-4 0-16,4 4-19 0,3 3 4 0,4-3 1 31,4 3-48-31,-4-4-10 0,-1 4-1 0,-2-3-1 0,-4 6-78 0,-4 0-15 0,-3 0-3 0,-4 0-867 16</inkml:trace>
  <inkml:trace contextRef="#ctx0" brushRef="#br0" timeOffset="41348.94">26391 11437 2977 0,'-10'7'132'0,"10"-7"27"0,-11 3-127 0,4 3-32 0,0-6 0 0,7 0 0 31,0 0-36-31,0 0-14 0,0 0-2 0,0 0-1 16,0 0-2-16,11-9 0 0,-1-7 0 0,4 7 0 15,0-1-173-15,1-6-36 0,20-2-6 0,-7-1-2 0</inkml:trace>
  <inkml:trace contextRef="#ctx0" brushRef="#br0" timeOffset="41849.39">27354 10434 2941 0,'-14'-10'130'0,"14"10"27"0,-7-6-125 0,4 3-32 16,-8 3 0-16,8 0 0 16,3 0-59-16,0 0-17 0,-4 9-4 0,1 1-1 0,3 2 45 0,0-2 8 15,0-1 3-15,3 7 0 0,-3 0 13 0,0-4 4 16,0 4 0-16,0-1 0 0,0-2 8 0,-3 3 0 16,-1-4 0-16,-3 4 0 0,0 3 0 0,-4-4 11 15,-3 1-3-15,0-3 0 0,0 5 3 0,0-8 0 16,0 6 0-16,3-1 0 0,4-2 24 0,-3-4 5 15,-1 7 0-15,4-7 1 0,3 1-20 0,1-1-4 16,-1-3-1-16,4-3 0 0,7 7-16 0,4-10 0 16,3 6 0-16,7-6 0 0,4 3 0 0,0-3 0 0,-1 0 0 0,1 0-9 15,0 0 1-15,-1 0 0 0,1 0 0 0,-4 7 0 16,4-7 8-16,-4 9-8 0,0-9 8 0,-3 9-8 16,3 1 0-16,-7-1 0 0,0 1 0 15,4 5 0-15,-4-5 8 0,0 5 0 0,-3-2 0 0,-4 3 0 16,0 9 0-16,0-6 0 0,4-1 0 0,-8 7 0 15,1-6 0-15,-4 6 11 0,3-3-3 0,-3 3 0 16,-3 0-8-16,-4-3 8 0,-1 3-8 0,-2 1 8 16,-1-8 0-16,1 7 0 0,-4-6 0 0,-1 6 0 15,-2-6-8-15,-1 0 0 0,1-3 0 0,-1-4 0 16,-3 4 0-16,3-7-17 0,-3 1 4 0,3-4 1 31,-3-3-141-31,-4-3-28 0,1 0-6 0,3-9-1 0</inkml:trace>
  <inkml:trace contextRef="#ctx0" brushRef="#br0" timeOffset="42084.25">27129 10594 3258 0,'0'0'72'0,"3"-6"14"0,4-1 3 0,0 4 3 0,7-6-74 0,4 2-18 15,7-2 0-15,3 0 0 16,4-1-40-16,3 1-12 0,0-1-3 0,4 1 0 16,0 0-22-16,3 2-5 0,8-2-1 0,-1 9 0 15,4-9-18-15,-4 9-4 0,-3-7-1 0,0 4 0 16,-4 3-19-16,1 0-4 0,-12-6-1 0,1 6 0 16,-4 6-117-16,1-6-23 0,13 0-5 0,-7 3-1 0</inkml:trace>
  <inkml:trace contextRef="#ctx0" brushRef="#br0" timeOffset="48244.82">17099 9286 403 0,'-7'-9'17'0,"4"9"5"0,-1-3-22 0,-3-4 0 0,0 7 0 0,0-3 0 16,3-3 279-16,4 6 51 0,0 0 10 0,0 0 3 16,0 0-266-16,0 0-53 0,0 0-10 0,0 0-2 15,11 0 16-15,0 0 4 0,6 0 1 0,1 0 0 16,3 0-20-16,7 0-4 0,0 6-1 0,4-3 0 15,7-3 7-15,0 7 1 0,7-4 0 0,-1-3 0 16,1 6-16-16,4-3 0 0,-1 3 0 0,1-2 0 16,-1 2 0-16,4-6 0 0,3 9 8 0,1-9-8 15,6 7 11-15,4-4-1 0,7-3 0 0,0 6 0 16,0-6 6-16,11 0 2 0,7 0 0 0,3 0 0 16,7 0 8-16,4-6 2 0,4 3 0 0,6-4 0 15,8-2-15-15,3 3-2 0,0 2-1 0,3-2 0 0,1-3-2 0,3 6 0 16,0-4 0-16,0-2 0 15,0 3-8-15,0 3 0 0,0-4 0 0,3 7 0 0,1-3 0 16,0-3 0-16,6 3 0 0,-3-4 0 0,1-2 0 16,6 9 0-16,3-9 0 0,-6 6 0 0,-7-4 17 0,3 1 11 15,7 3 3-15,-7-3 0 0,-7 2-31 16,7 4 0-16,4-6 0 0,3 3 0 0,-10 3 0 0,3-6 0 16,7 6 0-16,-11 0 0 0,-6-3 0 15,-4-4 14-15,3 7-2 0,-6 0-1 0,-8-3-11 0,-3-3 8 16,-3 6-8-16,-1-6 8 0,-7 3-8 0,-6 3 8 15,-12-7-8-15,-3 7 8 0,-3-9-8 0,0 6 10 16,-4-4-10-16,-4-2 10 0,-3 9 1 0,-3 0 0 16,-11-3 0-16,0-3 0 0,-8 6 17 0,1-10 3 0,-7 10 1 0,3-9 0 15,-6 3-32-15,-1 2 8 0,-3-2-8 0,-4 3 0 16,-7-3 18-16,-3-4 1 0,-4 10 0 0,-4-3 0 16,-3-3 10-16,-7 6 3 0,0 0 0 0,-7-6 0 15,-3 2-8-15,-1-2-2 0,-6-3 0 16,-1 6 0-16,-3-4-6 0,0 4 0 0,-4-6-1 0,4 3 0 15,-4-4-3-15,4 1-1 0,-4 3 0 0,1-4 0 16,-1-2 3-16,0-4 1 0,0 0 0 0,1 7 0 16,-1-4-2-16,-3-2 0 0,3 5 0 0,0 1 0 15,1-1-13-15,3 1 11 0,3 3-11 0,0-4 10 16,4 1-10-16,0 3 0 0,0-4 9 0,0 10-9 16,3-9 0-16,4 9 0 0,0-3 0 0,0 3 0 15,7 0 0-15,0 0 0 0,0 0 0 0,0 0-8 0,0 0 8 0,0 0 0 16,0 0 8-16,0 0-8 0,0 0 0 0,11 0-15 15,-1 0 3-15,4 0 0 0,4 3 3 0,0-3 1 16,-1 0 0-16,4 9 0 0,1-3 8 0,2 4 0 16,-2-4 0-16,-5 4-8 0,1-7 8 0,-1 6 0 15,-2 0 0-15,-5 1-8 0,1-4 19 16,-4 4 4-16,3-1 1 0,-6 0 0 0,3 1-16 0,-4-1 0 16,5 1 0-16,-5 5 0 0,-3-5-8 0,4-1-5 15,-1 1-1-15,-3-1 0 0,4-3 14 0,-4 10 0 16,3-4 12-16,-3-2-12 0,0 5 13 0,-3-5-4 15,-1 9-1-15,4-4 0 0,-3-2-8 0,-1 3 12 16,-3-1-12-16,0-2 12 0,0 3-12 0,-7 2 10 16,3-2-10-16,-3-3 10 0,-4 2-10 0,-3 4 0 0,-3-3 9 0,2-4-9 15,-6 4 8-15,0-7-8 16,0 7 8-16,-4-3-8 0,4-4 0 0,0 7-10 16,-4-7 1-16,4 0 0 15,-4 1-130-15,0 6-25 0,0-7-6 0,-6 0-984 0</inkml:trace>
  <inkml:trace contextRef="#ctx0" brushRef="#br0" timeOffset="49416.17">16376 12917 2286 0,'-21'0'101'0,"10"0"21"0,8 7-98 16,3-7-24-16,0 0 0 0,0 0 0 0,0 0 0 0,0 0-20 0,10-7 3 0,8-2 1 15,3 6-7-15,7-10-1 0,4 4 0 0,0-4 0 16,0-2 24-16,3-4 13 0,4 3-1 0,3-12-1 16,7 3-3-16,4-3 0 0,4 3 0 0,6-7 0 15,1 1 4-15,-1 3 0 0,1-7 0 16,6-2 0-16,8 2-12 0,3 1 0 0,4-7 0 0,-1 0 0 16,1-3 0-16,3-3 0 0,0-6 0 0,11-1 0 15,7 1 0-15,0 0 12 0,3 6-2 0,11-3 0 16,4-4-10-16,3 1 0 0,0 0 0 0,7-1 0 0,3 1 0 15,1 0 0-15,-4-4 0 0,7 4 0 16,-3 6 0-16,3-3 0 0,-4 3 0 0,1-3 0 0,-1 3 0 16,-2-4 0-16,-1 4-9 0,0 0 9 0,-7-3 0 0,0 6 0 15,-7-9 0-15,3 12 0 0,1-3 0 0,-5 0 0 16,-6 0 8-16,0 1-8 0,-3 5 19 0,-1-6-3 16,4-6 0-16,-7 3 0 0,-4 3 2 0,-3 0 0 15,7 0 0-15,-4 0 0 0,-3 7-18 0,-4-7 10 16,-10 6-10-16,3-6 8 0,11 7-8 0,-11-4 0 15,-7 9 0-15,-7-2 0 0,-3-1 0 0,-11 10 8 16,-1-3-8-16,-2 3 0 0,-1 6 8 0,-3-9-8 16,-7 9 8-16,0-6-8 0,0 9 20 0,-7 4 0 15,-4-7-1-15,-3 3 0 0,-1 1-3 0,1 2 0 0,0-3 0 16,0-2 0-16,3 2-5 16,0 3-2-16,11-2 0 0,-7-1 0 0,0 7-9 0,3-4 0 0,-7-3 0 15,4 7 0-15,-4 0 0 0,1-1 0 0,-12 1 0 16,1 3 0-16,0-4 0 0,-8 7 0 15,1-3 11-15,-4-4-11 0,0 10 14 0,-3-9-3 0,-4 9-1 0,4-6 0 16,-8 3 2-16,4 3 0 0,-3-7 0 0,-1 4 0 16,4-3-12-16,0 6 10 15,0-10-10-15,0 10 10 0,0-3-10 0,4-3 0 0,-4 0 0 0,4 3 0 16,-1-4 0-16,1 4 0 0,-4 3 0 0,3-6 0 16,1 6 0-16,-7-3 0 0,3-3 0 0,-4 2 0 15,-3 4 0-15,0 0 8 0,0-6-8 0,0 3 8 16,0 3 6-16,-7-6 1 0,0-4 0 0,-4 10 0 15,1-9-2-15,-1 9 0 0,-3-6 0 0,-3 6 0 16,-1-4-13-16,-3-2 9 0,0 3-9 0,-4 3 8 16,0 0-8-16,0 0 8 0,-3-6-8 0,-3 6 8 0,-1 0 12 15,0 0 3-15,4 0 0 0,-4 0 0 0,4 0-14 16,0 0-9-16,3 0 12 0,0 0-12 0,8 6 8 0,-1-3-8 16,4 3 0-16,0-6 0 0,7 4 0 0,0-4 0 15,7 0 8-15,0 0-8 16,0 0-28-16,10 0-8 0,4 0-3 0,4 0 0 15,7 0 8-15,3-4 2 0,0-2 0 0,7 3 0 16,4-3 1-16,0 6 1 0,0-3 0 0,0-4 0 0,-4 4 19 0,0-3 8 16,0 0-8-16,-3 3 8 0,-4-4 0 0,1 7 0 15,-5-9 0-15,-3 9 0 0,-3 0 0 0,0 0 12 0,-4 0 0 16,0 0-1-16,0 0 15 0,-7 0 3 0,4 6 1 0,-4-3 0 16,-7-3-3-16,0 0-1 0,0 0 0 0,0 10 0 15,3 5-8-15,-3-5-2 16,-3 5 0-16,-1-2 0 0,-3 9-16 0,0-3 0 0,-3 0 0 0,-1-1 0 31,-3 11-28-31,0-4-10 0,-4 3-2 0,-3 6 0 16,-7-5-174-16,-1 11-35 0,-45 33-7 0,4-20-2 0</inkml:trace>
  <inkml:trace contextRef="#ctx0" brushRef="#br0" timeOffset="50460.1">16944 11061 1846 0,'-11'0'40'0,"4"9"9"0,-10-9 2 0,3 7 1 0,-8-4-41 0,5 3-11 15,6-3 0-15,-3 4 0 0,3-7 16 0,11 0 2 16,0 0 0-16,8 3 0 0,2 3 30 0,8 0 7 0,3-3 1 0,11-3 0 16,3 0-16-16,11-3-2 0,0-3-1 0,10 0 0 15,8 3-4-15,6-4-1 0,8 7 0 0,3-3 0 16,0-3-20-16,4 3-12 0,-1 3 12 0,5-7-12 16,6 7 0-16,-3 0 0 0,6 7 0 0,-2-4 0 15,6-3 0-15,4 0 0 0,10 0 0 0,4-3 0 16,4-4 23-16,3-2-3 0,7 9 0 0,0-9 0 15,0-1 10-15,3 4 2 0,4-3 0 0,8-1 0 16,-1 1-15-16,3 6-2 0,5-4-1 0,2-2 0 0,5 3-6 16,-1-4 0-16,-7 10-8 0,4-9 12 15,0 6-12-15,-4-4 0 0,0-2 0 0,-3 0 0 16,-4-1 0-16,-3 4 0 0,-4 3 0 0,-7-3 0 0,-7 2 19 16,0-2 1-16,0-3 0 0,0-1 0 0,0 7 3 15,-7-3 1-15,-7-4 0 0,3 4 0 0,0 6 3 0,-6-9 1 16,-4 6 0-16,-8-4 0 0,1 4-15 0,-4-3-2 15,8 3-1-15,-12-3 0 0,-2-1-10 0,-8 4 12 16,0-3-12-16,-3 6 12 0,-1-3-12 0,-6-4 0 16,-4 7 9-16,-4 0-9 0,-6-3 0 0,-8 3 0 15,-7 0 0-15,1 0 0 0,-8 0 8 0,-3 0-8 16,3-6 8-16,-7 6-8 0,-3 0 11 0,0 0-3 16,-4-3 0-16,4-3 0 0,-8 6 2 0,1 0 0 15,-1-3 0-15,-2-4 0 0,-5 7-10 0,-3-3 12 16,4-3-12-16,-1 0 12 0,-3 2-3 0,-3-2 0 15,-1-3 0-15,5-1 0 0,-5 7-1 0,1-6 0 0,-4-4 0 0,0 4 0 16,-4-1-8-16,4 1 10 0,-3 0-10 0,3-1 10 16,-8 1-10-16,1-1 0 0,-3 1 0 0,-8 3 8 15,1-4-8-15,-5 1 0 0,-2 0 0 0,-1-1 0 16,-3 4 0-16,3-4 0 0,-3 1 0 0,3 0 0 16,-3 5 12-16,0-5-2 0,-4-3-1 0,4 8 0 15,0-2 2-15,-1-3 0 0,1 6 0 16,3-4 0-16,4-2-11 0,0 9 0 0,0-9 9 0,0 9-9 15,3-7 0-15,4 4 0 0,3 3 0 0,1 0 0 16,-1-6-13-16,4 6-1 0,7 0 0 0,0 0 0 16,0 0-4-16,0 0-1 0,0 0 0 0,11 6 0 0,6-6-2 15,1 3-1-15,3 4 0 0,4 2 0 0,7 0 13 0,-1-2 9 16,5 5-12-16,-1-2 12 0,0-4-17 0,4 9 3 16,0-5 1-16,0-1 0 0,3 1 13 15,0-1 0-15,-3-6 0 0,-4 10 0 0,1-1 0 0,-1-2-12 16,-3-1 3-16,-4 7 1 0,-3 0 8 0,-1-4 14 15,-10 4-3-15,4-4-1 0,-7 4 3 0,-4 3 1 16,0-4 0-16,-4 1 0 0,1-3 6 0,-8 2 2 16,1-2 0-16,-4 3 0 0,-4-1-5 0,1-2-1 15,-5 2 0-15,-2-5 0 0,-1 9-16 0,-7-4 0 16,4-2 0-16,-3 3 0 16,-12 2-156-16,-6-2-26 0</inkml:trace>
  <inkml:trace contextRef="#ctx0" brushRef="#br0" timeOffset="54868.23">21071 15141 1382 0,'0'0'123'0,"-3"0"-99"0,-1-10-24 15,1 1 0-15,-1 6 299 0,4-4 54 16,0 7 11-16,0-9 3 0,4 9-306 0,-4 0-61 0,7-6-12 0,0 6-2 16,4 6 2-16,-1-6 1 15,1 9 0-15,-1 7 0 0,4 3 11 0,-3 6-12 0,0 3 12 0,3 7-12 16,-4-4 4-16,1 13 0 15,-4 0 0-15,3 0 0 0,-2 3 8 0,-5-3 0 0,1 6 0 0,-4-6 0 16,-4-7 0-16,4 11 0 0,-7-8 0 0,0-2 8 16,0-4-8-16,-4 1 8 0,4-7-8 0,-3-3 8 15,-1-3-8-15,1-3-16 16,-1 3 4-16,0-10 0 0,4-2-213 16,-3-4-43-16,-8-6-9 0,0-6-2 0</inkml:trace>
  <inkml:trace contextRef="#ctx0" brushRef="#br0" timeOffset="55247.4">21050 15022 2865 0,'0'-16'127'0,"0"6"26"0,4 1-122 0,3 0-31 15,-4-7 0-15,11 7 0 16,4-4-39-16,0-9-13 0,3 10-4 0,4-14 0 15,6 8 12-15,-6 2 1 16,0 3 1-16,-4-2 0 0,4-1 28 0,-4 7 6 0,-4-1 8 0,5 1-13 0,-5-4 13 0,1 7 0 16,0-3 0-16,-1 2 0 0,-3 7 0 0,4 0 0 15,0 7 0-15,-4 2 0 0,3 0 0 0,-3 1 0 16,4 6 0-16,-4 2 0 0,4 1 0 0,-8 6 0 0,4 3 0 16,-3-2 0-16,3 2 8 0,-7 0-8 15,0-3 0-15,-3 3 0 0,3-3 8 0,-4 4-8 0,-3-4 0 0,0 3 0 16,0-9 8-16,-3 6-8 0,-4 0 0 0,0-3 0 15,-4 3 0-15,1-6 0 16,-5 3 0-16,1-3 0 0,-3-7 8 0,3 4-8 0,-8 3 9 0,5-4-9 16,-1-2 14-16,-3-4-3 0,0 4-1 0,0-4 0 15,0 1 4-15,3-7 1 0,-7-3 0 0,4 6 0 16,0-12-4-16,0 6-1 0,0-10 0 0,-1 7 0 16,8-3-28-16,-3-4-6 0,2 1 0 0,1 3-1 31,7-4-102-31,0 7-20 0,0-3-4 0,7 6-519 0,0 0-104 0</inkml:trace>
  <inkml:trace contextRef="#ctx0" brushRef="#br0" timeOffset="55944.92">22031 15128 2368 0,'0'0'52'0,"0"0"12"0,0 0 1 0,0 0 1 0,-11 3-53 0,11-3-13 0,0 0 0 0,0 0 0 0,-7 0 12 0,7 0 0 15,0 0 0-15,0 0 0 0,0 0 8 0,0 0 0 16,0 0 1-16,4 10 0 0,3-4 3 0,-4 3 0 16,-3-9 0-16,4 7 0 0,0-4 3 0,-1 6 1 0,-3-9 0 0,4 6 0 15,-1 4-7-15,-3-10-1 0,0 0 0 0,0 0 0 16,0 0-20-16,0 0 0 0,0 0 0 15,0 0 0-15,0 0 17 0,0 0-1 16,7 0 0-16,0 0 0 0,4 0 7 0,-4-6 1 0,0 2 0 0,7-5 0 16,4 0-14-16,-4-7-2 0,-4 7-8 15,8-7 12-15,3-3-12 0,0-6 0 0,4 6 0 0,-4-6 0 16,-3 6 0-16,3-3 0 0,7 0 0 0,-3 4 0 16,0 5 12-16,-8-3-3 0,1 7-1 0,-4 3 0 15,0-4-8-15,0 10 0 0,-3 0 0 0,6 7 0 16,-2-4 0-16,-1 3 0 0,0 3 0 0,0 1 0 15,0 5-10-15,0-2-4 0,0 3-1 0,-3 2 0 0,6-2 15 16,1-3 0-16,-4 9 0 0,-3-10 0 16,-4 7 0-16,3-3 0 0,5 2 0 0,-8-2 0 0,-4-3 0 0,4 2 0 15,0-5 0-15,0-1 0 0,-3 1 12 0,-1-1-4 16,4-3 0-16,-3-3-8 0,3-3 10 0,-7 0-10 16,0 0 8-16,7-3-8 0,4-3 16 0,-4-3-3 15,-4-1 0-15,-3 1 0 0,0-7-13 0,4 4 0 16,10-4 0-16,-4 3 0 0,-3-9 8 0,1 10-8 15,2-7 0-15,-3-3 0 0,-3 3 0 16,6 0 0-16,1 1 0 0,3-1 0 0,-3-6 0 16,-1 6 0-16,4 3 0 0,0-3 0 0,4 4 0 0,-4 5 0 15,0-2 0-15,4-4 0 0,-1 7 0 0,1 6-10 16,0-4 10-16,-4 1-8 0,4 3 8 0,-1 3 0 0,1 0 0 16,-1 3 0-16,-2 3-12 0,2 10 0 15,1-3 0-15,-4 2 0 0,4 4 3 0,-4 6 0 16,-4-6 0-16,4 9 0 0,-7 0 9 0,0 4 0 0,1-4 0 15,-1 6-8-15,0-2 8 0,-4 9-12 16,1-7 12-16,3-3-12 0,0 1-4 0,0-4 0 0,0 0-1 0,4-9 0 31,-1 6-28-31,1-6-6 0,-1-3-1 0,1-4 0 16,-1-6-120-16,5 4-24 0,-5-4-4 0</inkml:trace>
  <inkml:trace contextRef="#ctx0" brushRef="#br0" timeOffset="56685.98">23760 15006 1494 0,'0'0'32'0,"-7"9"8"0,3 1 0 0,0-1 3 0,1 7-35 0,-1-1-8 0,1-2 0 0,-1 3 0 16,4 2-38-16,-3 1-10 0,3-3-1 0,0 3-1 0,0 6 93 0,0-6 18 16,0 9 4-16,0-9 1 0,0 6 59 0,0-6 12 15,3-1 3-15,-3-2 0 0,7 3-61 0,-3-10-12 16,-1 7-3-16,1-7 0 0,0 7-41 0,3-3-9 16,-7-4-2-16,3 0 0 0,1-2 4 0,-4 2 0 0,0 1 0 0,-4-1 0 15,4 0 16-15,0 1 3 0,0-1 1 0,-3 4 0 16,3-4 16-16,0 1 3 15,-4-7 1-15,4 6 0 0,0 1-23 0,4-4-4 0,-4-3-1 16,0-3 0-16,0 0-19 0,0 0-9 0,0 0 8 0,0 0-8 16,0 0 24-16,0 0 0 0,0 0 0 0,0 0 0 15,0 0 2-15,0 0 0 0,0 0 0 0,-4-3 0 16,1-7-10-16,-1 1-1 0,-3 0-1 0,3-7 0 16,-6 6 14-16,3-5 2 0,0 2 1 0,-4-6 0 15,4-3-19-15,0 1-4 16,0-5-8-16,0 8 12 0,3-11-1 0,1-2-1 0,-1 9 0 0,-3-9 0 15,4 3 2-15,3 2 0 0,-4-2 0 0,4 0 0 16,0 3-4-16,0-3 0 0,0 9 0 0,0-9 0 16,4 3-8-16,-1-1 0 0,-3-2 0 0,0 0-11 15,4-3 35-15,-1-1 6 0,-3 1 2 0,4 3 0 16,-4 0-32-16,3-7 0 0,-3 10 0 0,4-3 0 0,-4 3 0 0,0 3 0 16,0-3 0-16,0-1 0 0,3-2 0 0,-3 9 0 15,4-6-8-15,-4-3 8 0,7 3 0 0,-3 0 14 16,3-3-1-16,-4 3 0 0,4 3-13 0,4-10-10 15,-1 14 2-15,1-11 0 0,0 11 8 0,3-8 9 16,3 8-1-16,-3-1-8 0,1 0 0 0,6 3 0 16,-4-3 0-16,4 4 0 15,1 5 0-15,-5-2 0 0,1-4 0 0,0 10-12 0,-1-4 12 0,1 7 0 16,-1-3 0-16,1 3-9 16,-7-3-17-16,3 6-3 0,0 0-1 0,-3 0 0 0,3 0 30 0,-4 6 0 15,1-3 0-15,3 6 0 0,-4-2-13 0,5 2 3 16,-1 1 1-16,0 5 0 0,0-2-6 0,0-4-1 15,0 7 0-15,4 3 0 16,-4-4-28-16,0 4-5 0,0-3-2 0,-3 3 0 16,-1 0-7-16,1 6-2 0,-4-7 0 0,-4 1 0 15,-3 0-115-15,0 6-23 0,0-6-5 0,-7 0-1 0</inkml:trace>
  <inkml:trace contextRef="#ctx0" brushRef="#br0" timeOffset="57001.21">23513 14871 2833 0,'-18'-9'125'0,"7"9"27"0,1 0-122 0,3 0-30 0,0 0 0 0,0 0 0 16,7 0-46-16,0 0-15 0,0 0-3 0,7 9-1 15,0-3 27-15,3-3 6 0,-3 4 0 0,4-4 1 0,0-3 31 0,-1 6 0 16,1-3 0-16,-1 4 0 16,1-7 20-16,0 3 9 0,-4-3 3 0,7 0 0 0,-4 0 51 0,8 0 10 15,-4 0 3-15,7 0 0 0,0-3-69 16,8 3-14-16,2-7-2 0,5-2-1 0,-1 6-18 0,4-4-4 16,7 4-1-16,-4-3 0 15,11 0-142-15,-4 3-28 0,-3-4-5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75 19895 0 0,'0'0'455'0'0,"0"-2"-241"0"0,-1 1 0 0 0,1-1 0 0 0,0 0-1 0 0,0 0 1 0 0,0 1 0 0 0,0-1 0 0 0,0-3 0 0 0,6 0-220 0 0,1-1 0 0 0,-1 1 0 0 0,1 1 0 0 0,1-1 1 0 0,-1 1-1 0 0,1 1 0 0 0,-1-1 0 0 0,14-3 0 0 0,-8 3-95 0 0,0 1 0 0 0,0 0 0 0 0,0 1 0 0 0,25 0 0 0 0,-16 2 165 0 0,-1 2 0 0 0,0 1 0 0 0,0 0 0 0 0,0 2 0 0 0,27 8 0 0 0,-40-10 8 0 0,0 0 0 0 0,-1 0 0 0 0,0 1 0 0 0,0 0 0 0 0,0 0 0 0 0,0 1 0 0 0,8 7 0 0 0,-14-10-72 0 0,1 0 0 0 0,-1 1 0 0 0,0-1 0 0 0,0 1 0 0 0,0-1 0 0 0,0 1 0 0 0,0-1 0 0 0,0 1 0 0 0,-1 0 0 0 0,1-1 0 0 0,-1 1 0 0 0,0 4 0 0 0,1-1 0 0 0,-2-1 0 0 0,1 1 0 0 0,0 0 0 0 0,-1-1 0 0 0,-2 7 0 0 0,0-3 7 0 0,0-1 1 0 0,-1 1-1 0 0,0-1 0 0 0,0 0 0 0 0,0 0 0 0 0,-1-1 0 0 0,-1 1 0 0 0,-11 12 0 0 0,4-8 9 0 0,0 0 0 0 0,0-1 0 0 0,-26 16 0 0 0,25-19-16 0 0,0 0 0 0 0,-1-1 0 0 0,-23 9 0 0 0,29-13-12 0 0,5 2-48 0 0,4-3 0 0 0,2 0 38 0 0,-1-2 8 0 0,-1 0 0 0 0,1 0 1 0 0,0 0-1 0 0,-1 1 1 0 0,1-1-1 0 0,0 0 1 0 0,0 0-1 0 0,-1 0 0 0 0,1 0 1 0 0,0 0-1 0 0,0 0 1 0 0,-1-1-1 0 0,1 1 1 0 0,0 0-1 0 0,0 0 0 0 0,0-1 1 0 0,8 0-55 0 0,36 13 43 0 0,-35-9-213 0 0,0 0 0 0 0,20 3 0 0 0,-21-4 221 0 0,0 0 0 0 0,1 0 1 0 0,-1 1-1 0 0,0 0 0 0 0,-1 0 0 0 0,1 1 0 0 0,0 0 0 0 0,-1 1 0 0 0,0 0 0 0 0,0 0 0 0 0,-1 1 0 0 0,1 0 0 0 0,-1 0 0 0 0,0 1 0 0 0,-1-1 0 0 0,7 9 0 0 0,-4-2 15 0 0,-5-7-17 0 0,1 1-1 0 0,-1-1 1 0 0,6 13-1 0 0,-6-8-34 0 0,1 1-1 0 0,-2-1 0 0 0,5 21 1 0 0,-7-26 48 0 0,-1 0-1 0 0,0 0 1 0 0,1 0 0 0 0,-2 0 0 0 0,1 0 0 0 0,-1 0 0 0 0,0 0 0 0 0,0 0-1 0 0,-3 8 1 0 0,1-5 6 0 0,2-6 8 0 0,0 0-1 0 0,0-1 1 0 0,0 1-1 0 0,0-1 1 0 0,0 1-1 0 0,-1-1 1 0 0,-1 3-1 0 0,0 0 8 0 0,0-1 0 0 0,-1 0 0 0 0,1-1 0 0 0,-1 1 0 0 0,1-1 0 0 0,-1 1 0 0 0,0-1 0 0 0,0 0 0 0 0,-1 0-1 0 0,-6 3 1 0 0,-15 5 15 0 0,1-1-1 0 0,-41 9 0 0 0,-56 6 57 0 0,-8 3-92 0 0,108-22-285 0 0,0-1 0 0 0,-1 0-1 0 0,-40 1 1 0 0,62-6-392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8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20 13536 0 0,'-7'-8'963'0'0,"-1"0"-426"0"0,6 7-534 0 0,0 1 0 0 0,-1-1 0 0 0,1 0 0 0 0,0 1 0 0 0,0 0 0 0 0,-1-1 0 0 0,1 1 0 0 0,-4 0 1 0 0,4 1 65 0 0,-3 4 52 0 0,4-4 409 0 0,2 3-305 0 0,0-1 1 0 0,1 1-1 0 0,-1-1 1 0 0,1 1-1 0 0,-1-1 0 0 0,1 0 1 0 0,4 6-1 0 0,-1-1 251 0 0,2 5-7 0 0,-1 0 1 0 0,-1 0-1 0 0,0 0 0 0 0,3 16 0 0 0,10 57 704 0 0,-17-79-1092 0 0,2 15 171 0 0,0 24 0 0 0,-2-18-149 0 0,0 21-7 0 0,-3 0 1 0 0,-11 74-1 0 0,-30 91-512 0 0,22-147-872 0 0,7-30-4319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9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352 140 13736 0 0,'0'0'1245'0'0,"0"-1"-1026"0"0,-1 0-182 0 0,1 1 0 0 0,-1-1 1 0 0,1 0-1 0 0,-1 0 0 0 0,1 1 1 0 0,0-1-1 0 0,-1 0 1 0 0,1 0-1 0 0,0 0 0 0 0,0 1 1 0 0,-1-1-1 0 0,1 0 0 0 0,0 0 1 0 0,0 0-1 0 0,0 0 0 0 0,0 0 1 0 0,0 1-1 0 0,1-3 1 0 0,-1-1 214 0 0,-3-37 2357 0 0,3 33-2366 0 0,0 0 0 0 0,-1 0 0 0 0,0 1 0 0 0,0-1 0 0 0,-1 0-1 0 0,-4-12 1 0 0,6 19-223 0 0,0 1-1 0 0,-1-1 1 0 0,1 0-1 0 0,-1 1 1 0 0,1-1-1 0 0,-1 1 1 0 0,1-1-1 0 0,-1 1 0 0 0,0-1 1 0 0,1 1-1 0 0,-1-1 1 0 0,0 1-1 0 0,1-1 1 0 0,-1 1-1 0 0,0 0 1 0 0,1-1-1 0 0,-1 1 0 0 0,0 0 1 0 0,0 0-1 0 0,1 0 1 0 0,-1 0-1 0 0,0-1 1 0 0,0 1-1 0 0,1 0 1 0 0,-1 0-1 0 0,0 1 0 0 0,0-1 1 0 0,0 0-1 0 0,0 0 1 0 0,-24 7 445 0 0,22-6-403 0 0,-4 3 32 0 0,0 0-1 0 0,0 0 1 0 0,0 0-1 0 0,-9 9 1 0 0,1-1-81 0 0,-8 7-14 0 0,2 0 0 0 0,1 2 0 0 0,-33 41 1 0 0,33-38-10 0 0,9-10-10 0 0,1 0-1 0 0,0 1 1 0 0,1 0 0 0 0,1 1 0 0 0,0 0-1 0 0,1 0 1 0 0,-6 21 0 0 0,10-25 54 0 0,0 1 0 0 0,0-1 0 0 0,1 1 0 0 0,1-1 0 0 0,0 1 1 0 0,1-1-1 0 0,0 1 0 0 0,1-1 0 0 0,0 1 0 0 0,6 21 0 0 0,-1-8-52 0 0,-4-19-5 0 0,-1 0 0 0 0,1 0 1 0 0,0 0-1 0 0,1-1 0 0 0,0 1 1 0 0,0-1-1 0 0,7 11 0 0 0,1-1 26 0 0,-9-12-80 0 0,1 0 0 0 0,-1 1-1 0 0,1-1 1 0 0,1-1 0 0 0,-1 1 0 0 0,1 0 0 0 0,-1-1 0 0 0,1 0 0 0 0,0 0 0 0 0,0 0 0 0 0,0 0-1 0 0,8 3 1 0 0,-2-3-590 0 0,0 0-1 0 0,0-1 1 0 0,0 0-1 0 0,1 0 0 0 0,-1-1 1 0 0,1-1-1 0 0,-1 0 1 0 0,1 0-1 0 0,14-3 1 0 0,-3-1-737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20215 0 0,'-10'-7'1539'0'0,"9"7"-1523"0"0,1-1 0 0 0,-1 1 0 0 0,1-1 0 0 0,-1 1 0 0 0,1-1 0 0 0,-1 0 0 0 0,1 1 0 0 0,0-1 0 0 0,-1 1 0 0 0,1-1 0 0 0,0 0 0 0 0,-1 1 0 0 0,1-1 0 0 0,0 0 0 0 0,0 1 0 0 0,-1-1 0 0 0,1 0 0 0 0,0 0 0 0 0,0 1 0 0 0,0-1 0 0 0,0 0-1 0 0,0 1 1 0 0,0-1 0 0 0,0 0 0 0 0,0 0 0 0 0,0 1 0 0 0,1-1 0 0 0,-1 0 0 0 0,0 1 0 0 0,0-1 0 0 0,1 0 0 0 0,-1 1 0 0 0,1-2 0 0 0,1 0-100 0 0,-1 0 0 0 0,1 0 0 0 0,0 0 0 0 0,0 0-1 0 0,1 1 1 0 0,3-4 0 0 0,0 1 259 0 0,-5 4-167 0 0,0-1 0 0 0,0 1 0 0 0,0 0 0 0 0,0-1 0 0 0,0 1 0 0 0,0 0 0 0 0,0 0 0 0 0,0 0 0 0 0,0 0 0 0 0,0 0 0 0 0,1 0 0 0 0,-1 0 0 0 0,0 0 0 0 0,0 0 0 0 0,1 1 0 0 0,18 4-238 0 0,-17-4 200 0 0,2 1 41 0 0,0 0 1 0 0,-1 0-1 0 0,1 1 0 0 0,0 0 0 0 0,-1 0 0 0 0,0 0 0 0 0,0 0 0 0 0,7 7 0 0 0,28 35 621 0 0,-31-35-476 0 0,40 62 719 0 0,-25-35-494 0 0,10 16 195 0 0,36 76 0 0 0,-58-109-380 0 0,0-1 0 0 0,2 0 0 0 0,22 25 0 0 0,6 9 106 0 0,-5-5-281 0 0,-20-29-79 0 0,-1 2-1 0 0,-1 0 1 0 0,-1 1 0 0 0,19 42 0 0 0,-24-43 106 0 0,-1 1 0 0 0,7 39 0 0 0,-12-49-27 0 0,-1-1 0 0 0,-1 2 0 0 0,1-1 0 0 0,-2 0 0 0 0,0 0 0 0 0,0 0 0 0 0,-4 12 0 0 0,5-23-21 0 0,-3 13-35 0 0,0-1 0 0 0,-1 0 0 0 0,0 0 0 0 0,-1-1 0 0 0,-1 1 0 0 0,0-1 0 0 0,-8 12 0 0 0,3-9-4 0 0,0-1 0 0 0,-2 0 0 0 0,0-1 0 0 0,-24 20 1 0 0,34-30-15 0 0,-59 42-29 0 0,54-41-201 0 0,1 1 0 0 0,-1-2 0 0 0,0 1 0 0 0,0-1 0 0 0,0 0 0 0 0,-15 3 0 0 0,4-5-1463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 15176 0 0,'0'0'1518'0'0,"1"0"-1387"0"0,4 0-67 0 0,-3 0 528 0 0,12 10 678 0 0,5 13-939 0 0,-16-19-259 0 0,1 0 1 0 0,-1 0-1 0 0,1 0 0 0 0,6 6 0 0 0,-2-3 312 0 0,1 1 0 0 0,-1-1 0 0 0,0 2-1 0 0,10 14 1 0 0,-14-18-248 0 0,-1 1 1 0 0,1 0-1 0 0,-1 0 1 0 0,-1 1-1 0 0,1-1 1 0 0,-1 1-1 0 0,3 9 0 0 0,-5-11-118 0 0,1-1-1 0 0,-1 1 0 0 0,0 0 0 0 0,0-1 0 0 0,0 1 0 0 0,-1 0 1 0 0,1-1-1 0 0,-1 1 0 0 0,0-1 0 0 0,-1 1 0 0 0,1-1 0 0 0,-3 6 1 0 0,-2 1 52 0 0,0 0 0 0 0,0 0-1 0 0,-1-1 1 0 0,0 0 0 0 0,-1 0 0 0 0,-17 16 0 0 0,17-19-329 0 0,1-1 1 0 0,-2 0-1 0 0,-12 8 0 0 0,14-10-755 0 0,0-1-1 0 0,0 0 1 0 0,0-1 0 0 0,-1 1-1 0 0,-8 1 1 0 0,2-2-5887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0 13304 0 0,'0'0'605'0'0,"0"1"-9"0"0,-1 1-556 0 0,0-1-1 0 0,0 1 1 0 0,0-1 0 0 0,0 1-1 0 0,0-1 1 0 0,1 1 0 0 0,-1 0-1 0 0,1-1 1 0 0,-1 4-1 0 0,1-5-27 0 0,0 1 0 0 0,0-1 0 0 0,0 1 0 0 0,0-1 0 0 0,1 0 0 0 0,-1 1 0 0 0,0-1 0 0 0,0 0 0 0 0,1 1 0 0 0,-1-1-1 0 0,0 0 1 0 0,0 1 0 0 0,1-1 0 0 0,-1 0 0 0 0,0 0 0 0 0,1 1 0 0 0,-1-1 0 0 0,0 0 0 0 0,1 0 0 0 0,-1 0 0 0 0,1 1-1 0 0,0-1 1 0 0,2 2 143 0 0,-2-1 287 0 0,11 1 524 0 0,-8-2-790 0 0,0 1 0 0 0,1 0 0 0 0,-1 0 0 0 0,0 0 0 0 0,0 0 1 0 0,0 1-1 0 0,1-1 0 0 0,-2 1 0 0 0,1 0 0 0 0,0 1 0 0 0,0-1 0 0 0,-1 1 0 0 0,1-1 0 0 0,-1 1 0 0 0,0 0 0 0 0,0 0 0 0 0,0 1 0 0 0,4 4 0 0 0,1 3-8 0 0,-6-8-111 0 0,0 0 0 0 0,0 1-1 0 0,0-1 1 0 0,0 0 0 0 0,3 7-1 0 0,-3-2 69 0 0,1 0 0 0 0,-1-1 1 0 0,0 1-1 0 0,-1 1 0 0 0,0-1 0 0 0,0 0 0 0 0,-1 0 0 0 0,0 0 0 0 0,0 0 0 0 0,-1 1 0 0 0,0-1 0 0 0,0 0 0 0 0,-1 0 0 0 0,0 0 0 0 0,0 0 0 0 0,-1-1 0 0 0,0 1 0 0 0,-6 9 0 0 0,6-13-48 0 0,0 1-1 0 0,0-1 1 0 0,-1 0-1 0 0,0 0 0 0 0,0-1 1 0 0,0 1-1 0 0,0-1 1 0 0,0 0-1 0 0,-1 0 0 0 0,1 0 1 0 0,-1-1-1 0 0,0 1 1 0 0,0-1-1 0 0,-8 2 0 0 0,-2 0-359 0 0,1 0 0 0 0,0-1 0 0 0,-1-1 0 0 0,-16 0 0 0 0,3-1-584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2:32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16379 8703 2098 0,'0'0'46'0,"8"-6"10"0,-5-4 1 0,1 1 3 0,-4-1-48 0,3 4-12 0,-3 6 0 0,0 0 0 16,0 0 0-16,0 0-12 0,0 0 2 0,0 0 1 15,-3 0 19-15,-4 0 4 0,-4 0 1 0,4 0 0 16,0 6-1-16,-4 4 0 0,-3-1 0 0,0 1 0 0,-4 5 12 16,4-5 2-16,-7 9 1 0,3-1 0 0,1 1-1 0,-1 6-1 15,1 3 0-15,-1 7 0 16,-3-7-10-16,0 13-1 16,3-3-1-16,-3 5 0 0,0-5-15 0,3 6 11 0,-3-6-11 0,7 6 10 0,-4-4 2 15,4-2 1-15,0 0 0 0,3-4 0 0,1 1-1 0,6 2-1 16,-3-2 0-16,7-7 0 0,0 3-11 15,7-9 0-15,4 3 0 0,-1 0 0 0,4-6 12 0,1 0 0 16,2-10 0-16,4 7 0 0,1-13 1 16,-1 4 1-16,7-7 0 0,0-7 0 0,7 4-2 0,1-3-1 15,-5-13 0-15,8 3 0 0,0-2 0 0,0-1 0 16,-4 0 0-16,-3 0 0 0,3-12 1 0,-7 3 0 0,-3-1 0 16,-4 1 0-16,0-6-12 0,-6-1 8 0,-1-3-8 15,0-5 8-15,-7 5 0 0,0-6-8 0,3-6 12 0,-6 3-4 16,-1 3-8-16,-3 0 10 15,0 0-10-15,0 6 10 0,-3 4 1 0,-1-1 0 0,-6 7 0 0,3 9 0 16,-7-6 0-16,0 7 0 0,-4 2 0 0,0 6 0 31,1-2-38-31,-1 6-7 0,-7 3-2 0,4-4 0 0,-4 7-98 16,8 7-20-16,-1-4-4 0,1 6-562 0,-5 7-113 0</inkml:trace>
  <inkml:trace contextRef="#ctx0" brushRef="#br0" timeOffset="500.04">16277 10722 2595 0,'0'0'115'0,"-7"0"24"0,-3 0-111 0,2 7-28 0,-2-7 0 0,-1 3 0 15,8 6 49-15,-1-3 5 0,4 10 1 0,0-3 0 16,7 2-55-16,0 4-20 0,0 6 1 0,4 3 0 15,-4 7 11-15,4 3 8 0,3-1-12 0,-4 13 12 16,-6-12 0-16,3 6 0 0,0 3 0 0,-3 3 0 16,-1-12-10-16,-3 6-8 0,-3-7-2 0,-1-2 0 15,0-1-8 1,-3 1-1-16,0-1-1 0,0-2-736 0,0 2-147 0</inkml:trace>
  <inkml:trace contextRef="#ctx0" brushRef="#br0" timeOffset="1282.08">15882 12889 172 0,'4'-9'16'0,"-4"-1"-16"0,3-5 0 0,-3-1 0 16,7 3 320-16,-3-2 62 0,3-4 12 0,3 3 2 0,-3 4-255 0,0-4-51 15,4-3-10-15,0 4-3 16,-1 2 2-16,1-3 0 0,-1 7 0 0,1-7 0 16,0 4-31-16,-1-4-5 0,4 7-2 0,0-7 0 0,0 3-19 15,4-2-4-15,3 5-1 0,0-2 0 0,4-4-4 16,3 0-1-16,1 7 0 0,2-3 0 0,5-4 0 0,-5 10-1 15,-2 2 0-15,-5-2 0 16,1 6-2-16,0 6 0 0,-1-2 0 0,-6 5 0 0,0 7-9 0,-4 2 0 16,-4 1 0-16,1 13 0 0,-8-4 0 0,-3 6 0 15,0-5 0-15,-3 8 0 16,-4-2 12-16,0-1 0 0,-7 1 0 0,0-7 0 0,3 6-12 0,-3-5 0 16,-4-1 0-16,4-3 0 0,7 3 13 0,-7-3-2 15,3-6-1-15,-3 9 0 0,-3-9-2 0,3 6 0 16,-4-6 0-16,0 3 0 0,1-3-8 0,-5-7 0 15,5 7 0-15,-1 3 0 0,-7-9-20 0,4 2-2 16,4-5-1-16,-5 5 0 0,5-5 1 0,-4-1 0 16,0-6 0-16,-1 4 0 0,5-7 30 0,-4-7 5 0,-4 4 2 0,4-3 0 15,7-3-15-15,-1-10 0 0,1 3 0 0,4 3 0 16,-1-2 0-16,11-4 0 16,0 0 0-16,4 3 0 0,3-2 9 0,7 2-1 0,0 3 0 0,4-2 0 15,-1 5 8-15,8 1 2 0,-4 3 0 16,4 6 0-16,0-3-6 0,6 3-2 0,-3 3 0 0,8 3 0 15,3-3-10-15,-1 10 0 0,-6-1 0 0,7-2 8 16,0 5-8-16,0-5 12 0,3 8-12 0,-3 1 12 16,-1-3 12-16,-2 0 4 0,-4 2 0 0,-4 1 0 15,3-3-16-15,-2 3-2 0,-1 0-1 0,4-1 0 16,-1 1-9-16,1 0 0 0,-4-3 0 0,4-1 0 31,0-2-38-31,0-4-10 0,-1 1-1 0</inkml:trace>
  <inkml:trace contextRef="#ctx0" brushRef="#br0" timeOffset="17312.09">25460 8954 1209 0,'0'0'53'0,"0"0"12"0,0 0-52 0,0 0-13 0,7 0 0 0,0-6 0 0,4 6 303 0,-1-4 57 15,1 4 12-15,3-6 3 0,7 6-295 0,-3 0-60 0,3 0-11 0,4 0-9 16,3 0 0-16,0-3 0 0,0 3 0 0,4-6 0 16,3 6 0-16,-3 0 0 0,3-10 0 0,1 7 0 15,-1-3 9-15,4-4-9 0,0 4 0 0,-1 3 9 16,-2-3-9-16,-1 3 0 16,-3-4 0-16,-1-2 0 15,1 9-24-15,-7-3-3 0,0-3-1 0,-4 6 0 0,0 0-97 16,-4 0-20-16,-2 0-4 0,-5 0-498 0,1 0-99 0</inkml:trace>
  <inkml:trace contextRef="#ctx0" brushRef="#br0" timeOffset="17717.12">25862 9136 1094 0,'-7'0'97'0,"0"0"-77"0,-4 0-20 0,4 6 0 15,-3 0 285-15,-1-3 54 16,1 7 10-16,3-1 3 0,-4 1-286 0,4-4-57 0,-4 3-9 0,1 1 0 15,3-1 0-15,-4 0-9 0,1 1 9 0,3-1 0 16,-1 1 0-16,-2 2 0 0,3-2 0 0,0-1 0 16,7 0 0-16,0-5 8 0,0-4 0 0,0 6 0 15,0-6 9-15,0 0 3 0,0 0 0 0,10 9 0 16,1-2-10-16,0-4-2 0,3-3 0 0,-4 0 0 16,4 0-8-16,-3 0 0 0,3 0 9 0,4 0-9 15,-1 0 0-15,-3 0 0 0,4-3 0 0,0 3 0 16,-1-7 0-16,4 7-15 0,1 0 3 0,2-6 0 15,1 3-24-15,0 3-4 0,-4-6 0 16,0 2-1-16,0-2-164 0,-3-3-33 0,17-4-6 16,-14-2-2-16</inkml:trace>
  <inkml:trace contextRef="#ctx0" brushRef="#br0" timeOffset="17941.32">26056 9195 2325 0,'0'0'51'0,"-7"10"10"0,4-1 3 0,-8 7 2 0,0-4-53 0,4 4-13 0,-3 3 0 0,-1-4 0 0,1 4 0 0,-1 6 11 16,0-3-11-16,1 3 10 0,-1 4-10 0,1 5 10 16,-4-6-10-16,3 4 10 0,0-4-10 0,4 10 0 15,-3-4 0-15,-1-6 0 0,4 4-11 0,0-4 3 16,0-9 0-16,4 9 0 15,-1-9-86-15,4-4-17 0,4 4-3 0,-1-3-506 0,1-7-100 0</inkml:trace>
  <inkml:trace contextRef="#ctx0" brushRef="#br0" timeOffset="18229.09">26698 8872 2556 0,'0'0'56'0,"0"0"12"0,0 0 3 0,-7 0 0 0,0 0-57 0,0 3-14 16,7-3 0-16,-7 0 0 0,7 0 0 0,-4 7-8 15,-3-4 8-15,7-3-13 16,0 0-50-16,0 0-9 0,0 0-3 0,0 0 0 16,0 0-166-16,0 0-34 0,0 0-6 0,0 0-2 0</inkml:trace>
  <inkml:trace contextRef="#ctx0" brushRef="#br0" timeOffset="19232.34">26808 9114 2602 0,'0'-7'57'0,"0"7"12"0,0 0 3 0,0 0 1 0,7-9-58 0,0 6-15 16,7-7 0-16,0 4 0 0,7-9 0 0,7 11-10 0,4-11 2 0,3 5 0 16,11 1 8-16,4-7 0 0,-1 7 0 0,4-4 0 15,3-2 0-15,-3 5 0 0,-3 1 0 0,-4 3 0 16,-1-4 0-16,-2 7 0 0,-1-3 0 0,-3 6 0 15,0-3 0-15,-4-4 8 0,-3 7-8 0,-1 0 11 16,-2 0-23-16,-1 0-5 0,-3 0-1 0,-1 0 0 16,-3 0-98-1,-3-3-19-15,-4 3-4 0,0-6-526 0,0 0-106 0</inkml:trace>
  <inkml:trace contextRef="#ctx0" brushRef="#br0" timeOffset="22727.1">25887 8223 403 0,'0'0'17'0,"-7"-3"5"0,3-10-22 0,1 4 0 0,-1 0 0 0,1-1 0 15,3 1 272-15,-4-1 51 16,4 1 9-16,-3 3 3 0,3-4-229 0,0 7-46 0,0-3-8 0,0 6-3 16,0 0 7-16,0 0 2 0,0 0 0 0,0 0 0 15,0 0 6-15,0 0 0 0,0 0 1 0,0 0 0 16,0 0-41-16,0 0-9 0,0 9-2 0,0 1 0 16,0 5-13-16,-4 1 0 0,4 3 0 0,0 0 0 15,-3 6 0-15,3-6 0 0,-4 9 0 0,1-3 0 16,3 3-11-16,-4 0 2 0,0 4 0 0,4-4 0 15,0 0-151-15,0 0-29 16</inkml:trace>
  <inkml:trace contextRef="#ctx0" brushRef="#br0" timeOffset="23048.1">27330 8082 2660 0,'-11'-9'118'0,"11"9"24"0,0 0-114 0,0 0-28 16,0 0 0-16,0 0 0 0,0 0 9 0,-3 6-9 15,-1-3 8-15,1 3-8 0,3 4 0 0,0 5-9 16,0-2 0-16,0-4 0 0,0 7-11 0,0 3-1 0,0 0-1 0,0 6 0 16,-4 3-19-1,4-3-4-15,-4 10-1 0,4-1 0 0,-3-3-83 0,-4 13-17 16,0-9-3-16,3 2-767 0</inkml:trace>
  <inkml:trace contextRef="#ctx0" brushRef="#br0" timeOffset="23614.08">27206 9180 2131 0,'0'0'189'0,"0"0"-151"0,-7 0-30 0,7 0-8 15,0 0 64-15,0 0 11 0,0 0 2 0,0 0 1 16,0 0-69-16,-3 6-9 0,-1 3-11 0,1 1 3 16,-4-1 8-16,-1 0-12 0,1 1 12 0,0 6-12 15,-3 2 12-15,3 1 0 0,0-3 0 0,0 3 8 0,-4-1-8 0,4-2 0 16,0 3 0-16,3 0 0 0,1-4 22 0,-1-5 6 16,1 6 2-16,3-4 0 15,3-2-30-15,4-1 8 0,-7-9-8 0,0 0 0 0,4 9 8 0,7-2 0 16,-1-7-8-16,4 0 12 15,4 3-12-15,3 3 0 0,0-12 8 0,4 3-8 16,0-4-23-16,-4 7-7 0,3-3-2 0,-2-3 0 16,2-3-14-16,-6 5-3 0,0-2-1 0,-1-3 0 15,-3 6-11-15,0-4-3 0,1-2 0 0,-5 3-857 16</inkml:trace>
  <inkml:trace contextRef="#ctx0" brushRef="#br0" timeOffset="23890.96">27541 9189 1900 0,'0'0'169'0,"-7"6"-135"0,0 4-34 0,-3-1 0 15,3 0 94-15,-4 7 12 0,4-6 2 0,0 8 1 16,-4 1-64-16,1-3-13 0,-1 12-2 0,1 0-1 16,-1-3 8-16,-3 10 2 0,3-7 0 0,1 7 0 15,-4 2-21-15,0-2-4 0,-1-1-1 0,1 1 0 16,0-7-13-16,4 6 0 0,3-12 0 0,-1 10-764 16,1-10-154-16</inkml:trace>
  <inkml:trace contextRef="#ctx0" brushRef="#br0" timeOffset="26407.33">25601 12783 1670 0,'0'0'148'0,"-7"-7"-118"16,0 4-30-16,7 3 0 0,0 0 207 0,0 0 35 16,0 0 7-16,0 0 2 15,0 0-265-15,0 0-53 0,0 0-10 0,0 0-3 16,4 0 32-16,6-6 7 0,-3 6 1 0,4 0 0 0,3-3 28 0,0 3 12 0,0 0-8 0,4 0 8 16,-1 0 22-16,5 3 10 0,-1-3 1 0,0 0 1 15,0 0-16-15,-3 0-3 0,-1 0-1 0,4 6 0 16,-3-6-14-16,0 3 0 0,-1-3 0 0,1 7-10 15,-4-1 10-15,0-3 0 0,-7 6-9 16,4-2 9 0,-1 2-9-16,-6-6 9 0,0 7-12 0,-1-4 12 0,1 3 0 0,-4 1 0 15,3-1 0-15,-6 1 0 0,3-10 12 0,-4 9-4 0,1 0-8 16,-1-2 12-16,-3 2-12 0,3 0 8 0,1-2-8 0,-4-4 0 16,7-3 8-16,-7 9-8 0,0-9 0 0,-4 10 0 15,4-10 0-15,-4 6 0 0,4-3 0 0,-3 3 0 16,3-6 0-16,0 10-8 0,0-10 8 0,7 0 0 15,-4 6 0-15,4-6-12 0,-7 3 12 0,7-3-10 0,-3 6 10 16,3-6-12-16,-4 4 12 0,4-4-12 16,-3 9-4-16,3-3-2 0,0-6 0 0,7 3 0 0,-4 4 6 15,-3-7 2-15,4 9 0 0,3-3 0 0,0-3-7 0,0 4-2 16,3-4 0-16,-3-3 0 0,8 6 9 0,-5-3 2 16,1 4 0-16,-1-4 0 0,-3 6 8 0,4 4 0 15,0-4 0-15,-4 0 0 0,-4 4 0 0,1-4 0 16,-1 7 0-16,-3-7-8 0,0 7 8 15,-3-6 0-15,3-1 0 0,-4 7 0 0,-3-7 0 16,4 0 0-16,-5 4 0 0,1-7 0 0,-3 4 0 0,-1-1 0 16,4 1 0-16,-3-4 0 0,-5 3-9 15,5-6-7-15,-4 7 0 0,0-4-1 0,0 3 9 0,-1-2 8 16,-2-4-12-16,-1 3 12 16,-3-3-32-16,3-3 0 0,-3 6 0 0,0-2 0 15,0-4-113-15,3-4-23 0</inkml:trace>
  <inkml:trace contextRef="#ctx0" brushRef="#br0" timeOffset="26799.64">25227 13648 1209 0,'0'0'53'0,"-10"0"12"0,-1 0-52 0,0-6-13 15,4 6 0-15,0 0 0 0,7 0 321 16,0 0 62-16,0 0 12 0,4-10 2 15,3 7-353-15,3-3-72 0,1-3-13 0,0-1-3 0,3 7 32 0,3-3 12 16,5-4 0-16,2 4-9 0,8 3 24 0,7-6 5 16,0 2 0-16,3-2 1 0,0 9-4 0,4-10-1 15,0 10 0-15,0-6 0 0,-7 3-16 0,-1 3 0 16,5 0 0-16,-8-6 0 0,0 6-11 0,1 0-2 16,-5 0-1-16,5 0 0 15,-1 0-45-15,-3 0-9 0,-4 0-1 0,-3-3-1 16,-1 3-110-16,1 0-21 0,-7 0-5 0</inkml:trace>
  <inkml:trace contextRef="#ctx0" brushRef="#br0" timeOffset="27374.96">25746 13651 1324 0,'0'0'118'0,"0"0"-94"0,0 0-24 15,0 0 0-15,0 0 72 0,0 0 11 0,-4 6 1 16,-6 1 1-16,3-4-73 0,0 6-12 0,-1 1 0 0,-2-1-12 16,3-3 36-16,0 10 6 0,-4-7 2 0,1 4 0 15,3-4 47-15,-4 7 9 16,0-6 3-16,1 8 0 0,-1-2-18 0,1-3-3 0,3 8-1 0,-4-8 0 16,0 3-40-16,1-4-8 0,3 4-1 0,0 0-1 15,-4-4-5-15,8 4-1 0,-4-7 0 0,3 1 0 16,0-1-13-16,4 0 0 0,0-9 0 0,0 0 0 15,0 0-12-15,8 7 12 0,2-4-12 0,4-3 12 16,4 0 0-16,0 0 0 0,-1-10 0 0,8 7 0 16,-4-3-25-16,0 3 1 0,0-3 1 0,4-4 0 31,-4 7-125-31,0-3-26 0,1-4-5 0,-1 4-394 0,-4-3-79 0</inkml:trace>
  <inkml:trace contextRef="#ctx0" brushRef="#br0" timeOffset="27623.66">25957 13748 1659 0,'-14'10'73'0,"7"-10"16"0,4 6-71 0,-4-6-18 16,-4 10 0-16,8-1 0 0,-5 0 62 0,1 1 9 15,4 5 1-15,-1 1 1 0,-3-3-19 0,4 5-4 0,-1 8-1 0,4-8 0 16,-3 7-4-16,-4-6-1 0,3 6 0 0,-3-3 0 15,4 3-14-15,-4 0-3 0,-1 4-1 0,1-4 0 16,0 3-18-16,-3 0-8 0,3 4 8 0,-4-4-8 31,4 0-17-31,-4 0-9 0,4-3-2 0,0-6 0 16,0-3-132-16,4-4-28 0,3 1-4 0</inkml:trace>
  <inkml:trace contextRef="#ctx0" brushRef="#br0" timeOffset="28677.08">26942 12899 2055 0,'0'0'91'0,"0"0"19"0,0 0-88 0,0 0-22 0,0 0 0 0,0 0 0 15,0 0 24-15,3 0 0 16,1-10 0-16,3 4 0 0,0 6-24 0,3-9 0 0,1 5 0 0,3-2 0 15,0-3 30-15,4 9 2 0,7-10 0 0,-4 4 0 16,-4 3-16-16,1 3-4 0,3-6 0 0,0 6 0 16,0-4-12-16,4 8 0 0,-4-4 0 0,-7 0 0 15,4 6 0-15,-4-6 8 0,-3 9-8 0,-4-9 0 16,0 10 0-16,-4-4 0 0,-3-6 0 0,0 9 0 16,-3 1 0-16,-1-7 0 0,-3 6 8 0,0 4-8 15,-3-1 12-15,-1-5-1 0,1 2 0 0,-5 1 0 16,1-1-3-16,0 0 0 15,0-2 0-15,0 2 0 0,3-6-8 0,1 7 0 0,-4-1 0 0,3-9 0 16,1 6 0-16,-1-3 0 0,0 4 0 0,4-7 0 16,7 0 0-16,0 0 0 0,0 0 0 0,0 0 0 15,0 9 0-15,0-9-9 0,0 0 0 0,0 0 0 16,0 0 9-16,7 6 0 0,4-3 0 0,0 4-8 0,-1-4 8 16,1 3-13-16,-1-3 5 0,1 4 8 0,3-4 0 0,0 3 0 15,0-6 0-15,0 9 0 0,-3-2 0 0,3-4 0 16,-3 6 0-16,-4 1 0 0,3-1 0 0,-6-3 8 15,-1 10 0-15,1-4 0 0,-1-2 24 16,-6-1 4-16,-1 1 0 0,4 5 1 0,-7-5-23 0,0 5-5 16,0-2-1-16,-3-4 0 0,2 4-8 0,-2-4 10 15,-4 1-10-15,3 2 10 0,1-2 4 0,-1-1 1 16,0 4 0-16,4-10 0 0,0 6-15 0,-3 1 0 16,-4-1 0-16,0-3 0 0,3-3-18 0,-3 4 0 15,0 2 0-15,0 1 0 16,-1-4-39-16,1-3-8 0,0 6-2 0,0 1-638 15,-3-4-128-15</inkml:trace>
  <inkml:trace contextRef="#ctx0" brushRef="#br0" timeOffset="29108.19">26642 13570 1094 0,'0'0'48'0,"-7"0"11"0,0 0-47 0,7 0-12 16,0 0 0-16,0 0 0 0,0 0 259 0,0 0 49 16,0 0 11-16,0 0 1 0,14 6-244 0,0-3-50 15,4-3-10-15,-1 0-1 0,4 0 51 0,4 0 10 16,3 0 3-16,-3 0 0 0,3-3-14 0,4 3-2 16,0 0-1-16,3-6 0 0,4 6-41 0,0-3-8 15,-1 3-1-15,5-7-1 0,3 7-11 0,-4-3 0 16,0-3 0-16,-3 6 0 0,0-3 0 0,0-4 0 0,-8-2 0 15,5 3-11-15,-8 3-5 0,4-4-2 16,-1-2 0-16,-2 6 0 16,-1-3-32-16,0-4-6 0,0 10-2 0,-3-9 0 15,-7 9-139-15,-1 0-28 0,-3 0-6 0,-3 0-674 0</inkml:trace>
  <inkml:trace contextRef="#ctx0" brushRef="#br0" timeOffset="29581.66">27040 13780 921 0,'0'0'40'0,"0"0"10"0,0 0-40 0,0 0-10 15,-3-6 0-15,-4 6 0 0,7 0 359 0,0 0 69 16,0 0 15-16,0 0 2 16,0 0-377-16,0 0-68 0,0 0-28 0,0 0 2 0,0 0 26 0,-4 6 0 15,-3-3 0-15,4 6 0 0,-4 1 8 0,3-1 6 16,-3 1 2-16,0 5 0 0,0-5 8 0,3 5 1 15,-6-2 1-15,6 3 0 0,-6-1 9 0,3-2 1 0,0 2 1 0,0 1 0 16,0-3-29-16,-1 2-8 16,1-2 0-16,4-4 0 0,-1 7 0 0,4-10 0 15,0-6 0-15,0 0 0 0,4 10 0 0,-4-10 0 0,0 0 0 0,10 3 0 16,1 3 0-16,3-3 0 0,-3-3 0 0,3 0 0 16,0 0-11-16,7 0-3 0,0-3-1 0,-3 3 0 31,3 0-9-31,0 0-1 0,8-6-1 0,-5 6 0 15,1 0-16-15,0 0-3 0,-4 0-1 0,0 0 0 16,0-3-29-16,-3 3-5 0,-4-7-2 0,0 7-582 0,0 0-116 0</inkml:trace>
  <inkml:trace contextRef="#ctx0" brushRef="#br0" timeOffset="29842.06">27365 13758 1094 0,'0'0'97'0,"-7"6"-77"0,-4-3-20 0,4 13 0 0,-3-7 236 0,-4 10 44 16,3-3 9-16,4 9 2 0,-4-3-236 0,-3 3-47 16,-3-6-8-16,3 6 0 0,-4 3 38 0,4-3 13 15,-4 3 2-15,0-3 1 0,1 10 17 0,-1-7 3 16,4 0 1-16,-7-3 0 0,3 4-15 0,1-4-4 15,3-6 0-15,3 6 0 0,-3-13-36 0,3 10-7 0,1-9-1 0,3-4-1 32,3 1-129-32,4-10-26 0,0 0-4 0</inkml:trace>
  <inkml:trace contextRef="#ctx0" brushRef="#br0" timeOffset="36491.37">25781 10675 230 0,'0'0'20'0,"0"0"-20"16,0 0 0-16,7-6 0 0,-7 6 71 0,7-3 9 0,4-3 3 0,-4 3 0 16,-7 3-25-16,3-7-5 15,4 4-1-15,-7 3 0 0,0 0 55 0,0 0 10 16,0 0 3-16,0 0 0 0,0 0-29 0,0 0-6 0,0 0-1 0,0 0 0 16,0 10 10-16,0-1 2 0,0 3 0 0,0 4 0 15,-3 0-73-15,3 3-15 0,-4-7-8 0,4 4 10 16,0 3-10-16,0-1 0 0,-3-2 0 0,3 3 0 15,0 0 0-15,0 0 0 0,3-4 9 16,-3 4-9-16,0 0-8 0,0-3-7 0,0 2-1 0,4-2 0 31,-4-3-33-31,3 2-7 0,-3 1-2 0</inkml:trace>
  <inkml:trace contextRef="#ctx0" brushRef="#br0" timeOffset="37021.17">25262 11299 2257 0,'0'0'49'0,"0"0"11"0,0 0 1 0,0 0 3 0,0 0-51 0,0 0-13 0,11-6 0 0,3 6 0 15,0 0 18-15,4-3 1 0,3-3 0 0,7 6 0 16,-3-10-4-16,3 10-1 0,7-6 0 0,-3 3 0 16,0-3-2-16,-4 6-1 0,0 0 0 0,1-4 0 0,-1 4 6 0,0-6 2 15,-7 6 0-15,4-3 0 16,-4 3-9-16,-3-6-2 0,3 6 0 0,-3-3 0 15,-1-4-8-15,1 7 12 0,-4-3-12 0,0-3 12 16,0 6-12-16,-3 0 0 0,3-6 0 0,-4 3 0 16,-3 3 0-16,4 0-9 0,0 0 0 0,-1 0 0 15,1 0-29-15,-4 3-6 0,3 3 0 0,-2-6-1 16,2 9-35 0,-3-2-6-16,-3-4-2 0,3 6 0 0,0-3-128 0,-4-2-25 15</inkml:trace>
  <inkml:trace contextRef="#ctx0" brushRef="#br0" timeOffset="37458.01">25650 11384 1670 0,'0'0'36'0,"0"0"8"0,0 0 2 0,0 0 2 0,0 0-39 0,0 0-9 0,0 0 0 0,0 0 0 16,0 0 17-16,0 0 2 0,0 0 0 0,0 0 0 15,0 0 9-15,-7 0 3 0,0 6 0 0,-3-6 0 16,3 10 13-16,3-1 4 0,1 1 0 0,-1-1 0 15,-3 0 8-15,4-2 3 0,3 2 0 0,-4 0 0 0,4 1-20 16,-3 6-4-16,-1-7-1 0,0 0 0 16,1 1-22-16,3 9-4 0,0-10 0 0,0 7-8 0,3-7 8 15,-3 7-8-15,4-7 0 0,-4 1 0 0,7-7 0 0,0 6 0 16,-3-3 0-16,6 4 0 0,-3-10 0 0,4 9 0 16,3-9 0-16,-3 0 0 0,3 6 0 0,-4-6 0 15,8 0-8-15,-4 0 8 0,0 0-14 0,0 0 0 16,-3-6 0-16,3 6 0 15,-4 0-33-15,5 0-6 0,-5 0-2 0,-3 0 0 16,4 0-58-16,-4 0-12 0,3 0-3 0,-2-3-688 0</inkml:trace>
  <inkml:trace contextRef="#ctx0" brushRef="#br0" timeOffset="37744.28">25950 11400 288 0,'0'0'25'0,"-7"9"-25"0,0-3 0 0,0-2 0 16,0 5 374-16,-3 0 70 0,2-2 13 0,1 8 3 15,0-2-352-15,4 3-72 0,-4-4-13 0,3 10-3 16,-3 0-20-16,0-6 8 0,4 2-8 0,-4 8 0 15,0-8 0-15,3 11-17 0,-7-4 1 0,4-7 1 16,0 11 15-16,4-10 0 0,-8 6 0 0,4-7 0 16,4 7-9-16,-4-6 1 0,-1 0 0 0,1 6 0 15,0-6-78-15,0-3-15 0,4 3-3 0</inkml:trace>
  <inkml:trace contextRef="#ctx0" brushRef="#br0" timeOffset="38838.17">26300 11259 2091 0,'0'0'46'0,"0"0"10"0,-7 6 1 0,-1-3 2 0,1-3-47 0,0 0-12 0,7 0 0 0,0 0 0 15,0 0 0-15,0 0 0 0,-7 0-12 0,7 0 12 16,0 0-59-16,0 0-4 0,0 0-1 15,0 0 0 1,0 0-43-16,0 0-9 0,0 0-1 0,0 0-1 0</inkml:trace>
  <inkml:trace contextRef="#ctx0" brushRef="#br0" timeOffset="39438.25">26617 10835 1990 0,'0'0'88'0,"4"-6"19"0,3-3-86 0,-4 9-21 16,4-10 0-16,-3 4 0 0,3 6 15 0,3-3-2 16,-3-4 0-16,4 7 0 0,3 0-13 0,-3 0 0 0,-1-3 0 0,1 3 0 15,0 0 0-15,-1-6 0 0,1 6 0 0,-1 0 0 16,1 0 0-16,-1 0 8 0,1 0-8 16,-4 6 0-16,4-6 15 0,-4 3-3 0,0-3-1 0,0 7 0 15,-7-7 0-15,7 3 0 0,0 3 0 0,-7-6 0 16,0 10-3-16,0-1 0 0,0 0 0 0,-4-2 0 15,1 2 16-15,-1-6 2 0,-3 3 1 0,0 4 0 16,4-4-15-16,-4 4-2 0,-4-7-1 0,4 3 0 16,0-3-9-16,0 3 0 0,-4-6 0 0,4 4 8 15,0-4-8-15,7 0 0 0,-7 6 0 0,0-3 8 16,0-3-8-16,7 0-17 0,0 0 4 0,0 0 1 16,0 0-20-16,0 0-3 0,0 0-1 15,0 0 0-15,7 6 20 0,4-3 4 0,-4 4 1 0,3-7 0 0,1 6 2 0,-1-3 0 16,-2-3 0-16,2 6 0 0,-3-3 1 0,0-3 0 15,-7 0 0-15,7 7 0 0,-7-7 8 16,7 3 0-16,4 3 0 0,-11-6 0 0,0 0 0 16,3 3 0-16,-3-3 0 0,8 0 0 0,-8 0 0 0,0 0 0 15,7 7 0-15,-4 2 0 16,-3-9-31-16,4 9-4 0,-4-2-1 0,0 2 0 16,-4 4 7-16,1-4 1 0,-4 7 0 0,-1-1 0 15,5-2-20-15,-8 3-3 0,1-1-1 0,3-2 0 16,-7 2 32-16,3-2 5 0,-3-7 2 0,3 10 0 0,-3-4 13 0,0-5 0 15,4 2 0-15,-1-6-466 0,0 4-90 0</inkml:trace>
  <inkml:trace contextRef="#ctx0" brushRef="#br0" timeOffset="39778.1">26508 11371 1555 0,'0'0'138'0,"0"0"-110"0,0 0-28 0,0 0 0 15,7-6 136-15,3-3 21 0,-3 6 5 0,8-4 1 0,-1-2-134 0,0 3-29 16,3-4 0-16,1 7 0 0,0-3 0 0,-1-4 0 15,4 1 11-15,1 6-11 0,-1-3 20 0,0-1-4 16,0 4 0-16,-3-3 0 0,3 6-2 0,-3-3-1 16,-1-3 0-16,-3 6 0 0,4 0-13 0,-4 0 0 15,-3 0 0-15,-1 0-10 16,1 6-21-16,-4-3-4 0,3-3-1 0,-10 0 0 16,0 0-53-16,8 0-11 0,-8 0-3 0,0 0-460 15,0 0-92-15</inkml:trace>
  <inkml:trace contextRef="#ctx0" brushRef="#br0" timeOffset="40179.01">26684 11453 748 0,'0'0'67'0,"-3"0"-54"0,-8 0-13 0,4 0 0 16,0 6 344-16,0-3 67 0,3 4 13 0,-3-4 2 15,0 6-375-15,7 1-75 0,0-1-16 0,-3-3-2 0,-4 10 23 0,0-7 5 16,3 1 1-16,1 2 0 0,-5-5 4 0,1 8 1 15,0-12 0-15,4 7 0 0,3-1 8 0,-4 1 0 16,4-4 8-16,0 3-8 0,4-6 0 0,-4 10 0 16,0-13 0-16,3 9 0 0,1 1 0 0,-1-7-12 15,-3-3 12-15,7 6-12 0,1-3 0 0,-1-3-1 16,0 0 0-16,3 0 0 0,4 0 13 0,-3 0 10 16,7-3-2-16,-4-3 0 15,3-3-30-15,-3 9-6 0,8-10-2 0,-8 1 0 16,3 2-135-16,1 4-27 0</inkml:trace>
  <inkml:trace contextRef="#ctx0" brushRef="#br0" timeOffset="40413.08">26825 11506 2170 0,'0'0'96'0,"0"0"20"0,-3 10-92 0,-4-1-24 0,0 1 0 0,3 5 0 15,1-5 13-15,-1 8-1 0,0-2-1 0,1-3 0 0,-1 12-26 16,1-6-5-16,-1-4 0 0,1 4-1 16,-1-3-18-16,1 3-3 0,-4-7-1 0,3 4 0 15,-3 3-6-15,4-1-2 0,-4-2 0 0</inkml:trace>
  <inkml:trace contextRef="#ctx0" brushRef="#br0" timeOffset="41264.47">27764 11052 1497 0,'0'0'133'0,"0"0"-106"0,-4 0-27 0,-3 0 0 0,7 0 184 0,-3 9 31 15,-1-3 6-15,0-3 2 16,1 7-172-16,-4-4-35 0,3-3-6 0,1 13-2 15,-4-7 1-15,0 7 0 0,3 3 0 0,1 0 0 0,-8-1-9 0,8 1 0 16,-5 3 0-16,1-3 0 0,4 0 0 0,-1 0 0 16,-3-1 0-16,4 1 0 0,-1 3 0 0,4-3-11 15,-3-6 3-15,-1 2 0 16,1 1-36-16,3-3-8 0,-4-4 0 0,4 0-608 16,-7-2-120-16</inkml:trace>
  <inkml:trace contextRef="#ctx0" brushRef="#br0" timeOffset="41512.28">27474 11353 2444 0,'0'0'108'0,"0"0"23"0,0 0-105 0,0 0-26 0,0 0 0 0,0 0 0 16,4-7-8-16,6 7-8 0,-2-3 0 15,2-3-1-15,-3 6 17 0,7-6 0 0,0 3 0 0,0-4 0 16,1 7 13-16,6-3 3 0,3 3 1 0,1-6 0 16,0 6-6-16,0 0-2 0,-1 0 0 0,-3 0 0 15,4 6-25-15,-4-3-6 0,0 4-1 0,-3-7 0 32,0 3-137-32,-4-3-27 0,0 0-5 0</inkml:trace>
  <inkml:trace contextRef="#ctx0" brushRef="#br0" timeOffset="42943.03">28515 10678 1922 0,'0'0'85'0,"0"0"18"0,0 0-83 0,4-3-20 0,-1-6 0 0,1 3 0 16,-1-4 42-16,4 10 4 0,4-9 1 0,-4 3 0 16,3 2-26-16,1 4-5 0,0-6 0 0,3 6-1 15,0 0-15-15,0 0 11 0,-3 0-11 0,3 6 10 16,0-6-10-16,-4 4 10 0,4 2-10 0,1 0 10 16,-5-3-10-16,1 7 0 0,-4-4 0 0,-4 3 0 15,-3-9 0-15,0 3 0 0,0 7 0 0,-3-4 0 16,3 4 0-16,-7-1 0 0,0 0 0 0,0-2 0 15,3-4 0-15,-7 6 0 0,4-9 0 0,-3 10 0 16,-1-4 0-16,1 3 0 0,-4-2 0 0,3-4 0 0,0 3 0 16,1 3 0-16,-4-6 0 0,3 4 0 0,1-4 0 15,-1 3-9-15,4-6 9 0,0 3 0 0,0-3 0 0,7 0 0 16,-4 0 0-16,4 0 0 16,0 0-11-16,0 0 11 0,0 0-10 0,0 0 10 0,0 0-16 0,11 7 2 15,-1-7 1-15,1 0 0 0,0 0 13 16,3 0-9-16,0 0 9 0,0 0-8 0,4 0 8 0,-1 0 0 15,-3 6-9-15,4-3 9 0,0-3 0 16,-4 6 0-16,3-3-9 0,1-3 9 0,0 7 0 0,-4-4 12 16,0 3-1-16,0-3-1 0,-3 3 3 15,-1-2 1-15,1 2 0 0,-8 3 0 0,1-2-14 0,-1 2 11 16,-6-6-11-16,-1 7 10 0,1-1-10 0,-4 7 0 0,-7-7 0 16,3 7 0-1,-3-4-28-15,0-2-2 0,-7 5 0 0,-4 1 0 16,0-3-26-16,0 2-4 0,-3 1-2 0,0-4 0 15,3 4-112-15,1-3-22 0,-22 12-5 0,18-10-1 16</inkml:trace>
  <inkml:trace contextRef="#ctx0" brushRef="#br0" timeOffset="43298.01">28265 11343 2127 0,'-15'0'94'0,"15"0"20"0,0 0-91 0,0 0-23 15,0 0 0-15,0 0 0 0,8 3 19 0,-1 4-1 16,7-4 0-16,3-3 0 0,4 0 2 0,4 0 1 15,0 0 0-15,7-3 0 0,-4-4 21 0,4-2 4 16,3 3 1-16,4-4 0 0,3 7-23 0,0-6-5 16,1 2-1-16,-1-2 0 0,0 0-8 0,1-1-2 15,-8 4 0-15,0 6 0 0,-3-9-8 0,-4 9 0 16,-7-4 0-16,1 4-11 16,-8 0-37-16,0 4-7 0,-4-4-1 0,-3 0-1 15,-7 0-106-15,4 9-21 0,-4-9-4 0,0 6 0 0</inkml:trace>
  <inkml:trace contextRef="#ctx0" brushRef="#br0" timeOffset="43735.15">28522 11481 864 0,'0'0'38'0,"0"0"8"0,0 0-37 0,0 0-9 0,0 0 0 0,0 0 0 0,0 0 291 0,0 0 56 16,0 0 11-16,7-3 2 0,-7 3-292 0,0 0-58 16,0 0-10-16,0 0 0 0,4 3 0 0,-4 7 0 15,-4-1 0-15,-3 0 0 0,0 7 11 0,0 0 1 16,0-4 1-16,0 4 0 0,0 3 9 0,0-3 2 16,0-4 0-16,0 4 0 0,3-7-13 0,1 7-3 0,3-7 0 15,-4 1 0-15,4-1-8 0,4 0 10 0,-4 1-10 0,3-4 10 16,-3-6-10-16,4 10 0 0,-1-7 9 15,4 6-9-15,0-3 0 0,0-6 0 16,-7 0-10-16,11 4 10 16,-4 2-36-16,4-6 0 0,-1 0 0 0,4-6 0 15,0 2-100-15,0-2-21 0,4 3-4 0,-4-6-391 0,4 2-79 0</inkml:trace>
  <inkml:trace contextRef="#ctx0" brushRef="#br0" timeOffset="44011.93">28766 11481 979 0,'0'0'43'0,"-8"7"9"0,1-4-41 0,0 3-11 15,-3-3 0-15,-1 3 0 0,4 10 321 0,-3-3 63 16,2 2 12-16,-2-5 2 0,-1 8-327 0,4 1-71 15,-3 0 0-15,-1 6-12 0,4-6 12 0,0 6-12 16,-4 0 12-16,4-3-12 0,-3 3 12 0,3 0 0 16,0-6 0-16,-4 6 0 0,8-6-9 0,-5 0 1 15,1 6 0-15,4-13 0 16,-1 4-52-16,1 3-11 0,3-3-1 0,3-7-573 16,-3-6-115-16</inkml:trace>
  <inkml:trace contextRef="#ctx0" brushRef="#br0" timeOffset="44978.46">29563 10616 1011 0,'0'0'44'0,"0"0"11"0,0 0-44 0,0 0-11 0,0 9 0 0,0-9 0 15,-4 6 128-15,1 4 24 0,3-10 5 16,-4 9 1-16,4 1-46 0,0-1-10 16,-3 0-2-16,3 1 0 0,0-1-28 0,0 7-5 0,0-7-2 0,0 7 0 15,0-7-33-15,-4 7-8 0,1-3 0 0,3 2-1 16,0-2-23-16,0 3 9 0,0-1-9 0,0-2 0 15,3 2 0-15,-3-5 0 0,0 6 0 0,4-4 0 32,-4-2-33-32,0-1-11 0,3 0-1 0,-3 4-1 0,4-10-126 15,-4 6-26-15,0-9-5 0,0 0-1 0</inkml:trace>
  <inkml:trace contextRef="#ctx0" brushRef="#br0" timeOffset="45402.87">29203 11299 2505 0,'0'0'55'0,"0"0"11"0,0 0 2 0,0 0 4 0,-7-6-58 0,7 6-14 0,0 0 0 0,0 0 0 15,0 0 0-15,7 0-10 0,4-9 2 0,-1 9 0 16,1-10 8-16,3 4 16 0,0 3-4 0,7-7-1 15,4 4-3-15,-1-3 0 0,1-1 0 0,3 7 0 16,4-3 5-16,-4-3 1 0,4 2 0 0,-4 4 0 16,4-3-14-16,-4 6 0 0,1-3 8 0,2 3-8 15,5 0 0-15,-1 0 11 0,0 0-11 0,4 3 10 16,-4-3-28-16,0 6-6 0,1-6 0 0,-4 3-1 16,-4-3-99-16,-4 0-20 15,1 0-4-15,-4 0-512 0,0 7-103 0</inkml:trace>
  <inkml:trace contextRef="#ctx0" brushRef="#br0" timeOffset="51965.21">29598 11506 1267 0,'0'0'112'0,"0"0"-89"0,0 0-23 0,0 0 0 15,0 0 152-15,0 0 25 16,0 0 6-16,0 0 1 0,0 0-151 0,0 0-33 0,0 0 0 0,0 0 0 16,0 0 0-16,0 0 0 0,0 0 0 0,0 0 0 15,0 0 0-15,0 0 0 16,0 0 0-16,0 0 0 0,0 0 35 0,0 0 3 0,0 10 1 0,0-10 0 16,0 0 16-16,0 9 3 0,0 1 1 0,0-10 0 15,0 6-30-15,0 3-5 0,0-6-2 0,0 7 0 16,0 2-8-16,-3-2-2 0,-1-7 0 0,4 6 0 15,-4 1-12-15,1-1 11 0,-4 7-11 0,3-7 10 16,4 7-10-16,-3-7 0 0,-1-6 0 0,4-3 0 16,0 0 18-16,0 7 2 0,0 2 0 0,0-9 0 15,4 9-32-15,-1 1-7 0,-3-4-1 0,0-6 0 16,0 0 20-16,7 10 0 0,-3-7 0 0,3 6 0 16,-7-9 0-16,4 6 0 0,-4-6 0 0,7 4 0 15,-7-4 0-15,7 6 0 0,3 0 0 0,-3-6 0 16,4 0 0-16,3 0 0 0,0-6 0 0,4 0 0 0,-1 2-24 15,5-2 1-15,-1-3 1 0,3 6 0 16,1-4-55-16,-4-2-11 16,-3 9-3-16,3-10-545 0,-7 10-110 0</inkml:trace>
  <inkml:trace contextRef="#ctx0" brushRef="#br0" timeOffset="52248">29778 11497 2282 0,'-14'-6'101'0,"14"6"21"0,-7 0-98 0,0 6-24 0,0-3 0 0,0-3 0 15,3 6 0-15,1 4 0 0,-1-1 8 0,4 1-8 16,-3-1 0-16,3 7 0 0,0 2-12 0,0 1 12 15,-4 6-10-15,0 4 10 0,4-4 0 0,-3 12-9 16,-1-2 9-16,1 2 0 0,-4-2 0 0,3-1 0 16,1 1 0-16,-1 3 0 0,-3-1 0 0,4 7 0 15,-4-9-133-15,0 2-25 0,0 4-5 16</inkml:trace>
  <inkml:trace contextRef="#ctx0" brushRef="#br0" timeOffset="55631.78">29806 7339 345 0,'0'0'15'0,"0"0"4"0,-3-6-19 0,-4 2 0 0,7 4 0 0,0 0 0 16,0 0 84-16,-4-6 12 0,4 3 4 0,0 3 0 16,-3-6-42-16,3 6-8 0,0 0-2 0,0 0 0 15,0-10-21-15,0 10-5 0,0 0-1 0,0 0-293 16,3-3-60-16</inkml:trace>
  <inkml:trace contextRef="#ctx0" brushRef="#br0" timeOffset="57074.12">29616 7195 2026 0,'0'0'44'0,"-4"-7"10"0,-3 4 2 0,0-3 1 0,4-3-45 0,-1 2-12 0,0 4 0 0,1-3 0 0,3 3 24 0,0 3 2 16,0-7 1-16,3-2 0 0,-3 9-17 0,8-9-10 15,-1 9 12-15,3-4-12 0,1-2 0 0,3 6 0 16,0-6 0-16,7 6 0 0,4-3 15 0,0 3-4 15,6 0-1-15,5-6 0 0,-1 6 14 0,4 0 2 16,-4 0 1-16,0 0 0 0,4 0-11 0,-7 0-3 16,3 0 0-16,-3 6 0 0,3-12 1 15,4 6 0-15,-4 0 0 0,0 0 0 0,4 0 2 0,0 0 0 16,-4 0 0-16,1 0 0 0,-1 0-1 0,-3 0 0 16,3 0 0-16,0 0 0 0,-7 0-15 0,1 0 0 15,-1 0 0-15,0 0 0 0,-3 6 0 0,-1-6 11 16,-2 0 0-16,2 0 0 0,-6 0-11 0,0 0 0 15,-1 3 0-15,-3-3-11 0,0 6 11 0,-3-6 12 16,0 0-2-16,-8 10-1 0,-3-10 6 0,0 0 1 16,7 6 0-16,-3-3 0 0,-4 6 0 0,0 7 0 0,0-6 0 0,0 5 0 15,0 4-1-15,0 0 0 0,0 0 0 0,0 9 0 16,3-3-3-16,1 9-1 0,-1-5 0 0,1 8 0 16,3 7-11-16,0 0 8 0,0 0-8 0,4 3 8 15,3 3-8-15,-4 7 0 0,-3 2 0 0,4 10 0 16,0-3 0-16,-1 6 0 0,1-9 0 0,-1 9 0 15,1 6 0-15,-4-5 0 0,0-1 0 16,0 6 0-16,0-6 9 0,0 0 0 16,-3 0 0-16,3 1 0 0,-4 5 12 0,1 3 3 0,-1-2 0 15,1-1 0-15,-1-2-13 0,-3 2-3 0,0 3 0 16,0 1 0-16,4 6 4 0,-4 0 0 0,-4 3 0 0,4 6 0 0,-3 0-12 16,-1 3 0-16,1-2 0 0,3-1 0 15,0 3 8-15,-4-3 0 0,4-6 0 0,0 6 0 16,0-3-8-16,0-3 0 0,-3-9 0 0,3 9 8 0,0-3 0 15,-4-7-8-15,-3 7 12 0,0-6-4 16,4-4 0-16,-1 3-8 0,0 1 12 0,-3-4-4 0,4 1 6 0,-4-4 1 16,3 3 0-16,-3-5 0 0,4-1 1 0,-4-3 0 15,3 9 0-15,4-12 0 16,-7 6 0-16,7-3 0 0,0-3 0 0,0 3 0 0,4-6-16 16,-1 6 11-16,-3-7-11 0,4 4 10 0,-1 3-10 0,1-6 0 15,-4-7 0-15,3 4 0 0,-3 3 0 0,0-10 0 16,0 10 0-16,-3-10 0 0,3 3 0 0,0-2 0 0,-7-1 0 15,3-3 0-15,1-3 8 16,-1-6-8-16,4 0 0 0,-3 0 8 0,-1-4 0 0,4 1-8 16,-3-4 12-16,6 1-4 0,1-1-8 0,-1-6 10 0,-3 7-10 0,4-7 10 15,-1 0-10-15,1 4 0 0,-4-4 0 0,3 0 0 16,1-3 0-16,-1-6 0 0,-3 9 0 0,4-9 0 16,-4 3 0-16,0-3 0 0,0 0 0 0,0 0 0 15,-4-1 0-15,4-2 0 0,0-7 0 0,0 10 0 16,-3-9 8-16,3 5-8 0,-4-5 0 0,4-1 8 15,0 1-8-15,0-1 0 0,-3 0 0 0,3-2 0 16,3 2 0-16,-3 0 0 0,-3 1 0 0,-1-1 0 16,4 1 0-16,0-4 0 0,0-3 0 0,0 7 0 15,0-1 0-15,-3 0 0 0,-1-2 0 0,4 2 0 16,0 0 0-16,0 1 0 0,-3-1 0 0,3-2 0 16,0 2 0-16,-4 0 0 0,1-2 0 0,3-4 8 0,-4 6 1 15,0-3 0-15,-3-2 0 0,4 2 0 16,-1-3-9-16,4-3 10 0,0 0-10 0,-3 6 10 0,-1-6-10 15,-3 10 12-15,4-10-12 0,-4 6 12 16,0-3-12-16,3-3 8 0,4 0-8 0,-7 9 8 0,-4-9-8 0,4 7 0 16,0-4 0-16,0-3 8 0,0 0 2 0,-3 6 0 15,-4-3 0-15,-1-3 0 0,5 7 3 0,-8-7 1 16,1 0 0-16,-1 3 0 0,0 3-5 0,-6-6-1 16,-1 0 0-16,0 6 0 0,-7-3-8 0,1-3 8 15,-5 0-8-15,-2 7 8 0,2-4-8 0,-2-3 8 16,-1 6-8-16,3-3 8 0,-2-3-8 0,6 0-12 15,4 0 2-15,3-9-1034 0,4-1-206 16</inkml:trace>
  <inkml:trace contextRef="#ctx0" brushRef="#br0" timeOffset="65693.97">18577 5351 954 0,'-10'0'20'0,"3"6"5"0,-7-3 1 16,-1 3 2-16,1 4-28 0,0-10 0 0,4 9 0 0,3-2 0 0,0-4 36 0,-4-3 1 0,7 0 1 0,-3 0 0 15,7 0 22-15,0 0 4 0,0 0 0 0,0 0 1 16,0 0-23-16,0 0-5 0,0 0-1 0,0 0 0 16,0 0 3-16,0 0 0 0,0 0 0 0,0 0 0 15,0 0-3-15,0 0-1 0,0 0 0 0,0 0 0 16,0 0 18-16,0 0 4 0,0 0 1 0,11 0 0 16,0-10 5-16,3 7 1 0,3-3 0 0,4-4 0 15,1 4-20-15,2-3-3 0,8-4-1 16,0-2 0-16,3-4 5 0,4 0 1 0,3-6 0 0,4 0 0 15,11-13-16-15,-1 10-3 0,7-7-1 0,-3 1 0 16,0-4-14-16,0-3-2 0,0 4-1 0,0-7 0 16,4 6-9-16,-1-15 0 0,4 9 0 0,0 0 0 15,-3 0 0-15,-4 7 0 0,-4-1 0 0,1-3 0 16,-4 4 0-16,0 2 8 0,-1-2-8 0,5 2 0 16,-11 1 0-16,3 5 0 0,-3-5 0 0,0 6 0 15,-4 3 0-15,-6-4 0 0,-1 10 0 0,-3 1 0 0,-4-1 0 16,0 3 0-16,-3-9 0 0,-1 13 0 0,-2-4 0 15,2 0 0-15,-3 7 0 0,1-1 0 0,-5 1 0 0,1 6 0 16,-4-10 0-16,0 10 0 0,0-3-12 0,-3-4 12 16,-1 10-12-16,-3-9 12 0,0 9 0 0,-3-9 0 15,-4 9 0-15,4 0 0 0,-4 0 0 0,0 0 0 0,3-3 0 0,-3 3 8 16,0 0-8-16,0 0 0 0,0 0 0 0,0 0-11 16,0 0 11-16,0 0-8 0,0 0 8 0,-11 3-8 15,1-3 8-15,3 9 0 0,-7 0-9 16,3-2 9-16,1 2 0 0,-8-6 0 0,4 13 0 0,0-7 0 15,-4 7 0-15,0-3 0 0,-3 2 0 0,0 4 0 16,-4 0-10-16,1 3 10 0,-1-3 0 0,-7 3-9 16,-3 3 9-16,-4-6 0 0,-3 12 0 0,-4-9-8 15,-7 6 8-15,-3 7 0 0,-1-10 0 0,-3 3 0 16,0 6 0-16,-3 1 0 0,-4-1 0 16,-7 4 8-16,-4 0-8 0,0 5 11 0,4-5-11 15,-3 12 12-15,-4-6-12 0,-1 0 0 0,-2 3 9 16,3-3-9-16,3 9 8 0,4-9-8 0,0 13 8 0,3-13-8 31,4 6-104-31,7 6-24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37:47.226"/>
    </inkml:context>
    <inkml:brush xml:id="br0">
      <inkml:brushProperty name="height" value="0.053" units="cm"/>
      <inkml:brushProperty name="color" value="#FF0000"/>
    </inkml:brush>
  </inkml:definitions>
  <inkml:trace contextRef="#ctx0" brushRef="#br0">8100 14993 7569,'-10'0'321,"0"0"995,-1 0 1,-2 0-284,-1 0 0,6 1-659,3 4 1,4 3 0,1 6-1,0 1-98,0-1 1,1 2-1,2 3 1,4 7-119,1 6 1,0 1 0,3 9-1,-1 4-114,1 4 0,-3 7 1,1 6-1,1-1-310,-2 2 1,5 0 0,-5 5 0,0-4 87,-3-1 1,-2-8 0,0-9 0,2-7-333,-2-7 1,0-6-440,2-8 0,-3-9 0,2-18-229,-2-6 1,-2-15 1177,0 0 0,-6-16 0,-2 1 0</inkml:trace>
  <inkml:trace contextRef="#ctx0" brushRef="#br0" timeOffset="1">7913 14993 7807,'-15'-15'503,"2"1"1,4-1-1,4-1-81,3-3 1,2 3 0,0-5 0,2 1 163,3-4 1,8 1 0,7 1 0,1 1-205,0 4 0,4-4 0,-1 3 1,4 4-234,0 3 1,1 7 0,2 0 0,1 2-59,1 2 1,1 0 0,-6 2 0,1 4-168,0 8 1,-2 2 0,-4 8-1,-7 2-419,-5 1 1,-8 2-1,2 1 244,-4 4 0,-7 1 0,-4 5 0,-2-3 0,-4-1-114,-4 1 0,-2-3 1,-7 1-1,2-3-22,3-5 1,-2-8-1,6 1 1,-1-6 15,0-4 1,2-4 0,5-8 0,1-4-217,3-8 0,4-4 587,6-11 0,0 4 0,0-11 0</inkml:trace>
  <inkml:trace contextRef="#ctx0" brushRef="#br0" timeOffset="2">8876 14475 7569,'0'-15'31,"0"6"0,0-1 0,0-1 395,0-2 1,0 3 0,-1 2 165,-4 2 0,2 1 1,-7 7-1,-1 3-163,-2 4 0,4 4 0,-1 3 0,-3 3 3,-4 5 0,1 8 0,-3 3-259,3 2 0,1 1 0,-1 7 0,0 3 0,0 5-91,3 3 1,4 6 0,-1 2 0,5 3-61,4 7 0,1-2 0,0 5 0,1-4-231,4-1 0,2-5 0,5-1 1,1-2-110,3-4 1,2-7 0,-2-5 0,1-3-62,3-2 0,4-8 0,-4-4 0,1-7-133,0-4 0,4 0 0,-2-8 0,1 0-216,0-3 0,0-6 1,5 0 727,-1-6 0,8-11 0,0-8 0</inkml:trace>
  <inkml:trace contextRef="#ctx0" brushRef="#br0" timeOffset="3">9207 15266 7385,'-8'9'719,"4"1"0,4-7-430,4 2 0,0-3 0,5-2 0,2 0 0,2-2 46,2-3 1,-1 2-1,2-5-277,3 2 0,-6-5 1,3 1-1,-2-1 1,-3 0-125,2 1 0,0 0 1,0-4-147,-4 0 1,-2 4 0,-6 0 0,3-1 0,0-2 26,0-1 1,-4 4 0,-5 1 0,-5-1 298,-3 2 0,2 0 0,-3 5 157,-7-2 1,2 0 0,0 7-103,3 3 0,3-2 0,2 8-118,1 5 0,7 0 0,-2 8 0,4 2 0,1 1-42,0 2 0,0 6 1,1 2-1,4 1-1,5 0 0,7-4 0,4 3 0,0 0-5,-1-1 1,4-5-1,-3-1 1,0-6-266,0-3 0,0-2 0,-4-5-212,2 1 1,0-7-1,-4-3 1,-1-4-664,1-1 1,-6-5 1136,1 1 0,-7-14 0,3 2 0</inkml:trace>
  <inkml:trace contextRef="#ctx0" brushRef="#br0" timeOffset="4">9596 15223 7550,'0'-8'1743,"0"1"0,0 9-1531,0 3 0,1 3 0,3 6 0,2 2-145,2 3 0,2 4 0,4 5 0,0 1 0,1 0-62,-1 0 1,5 0 0,0-1 0,1 1-129,0 0 0,-4-2 1,4-3-1,-4-5-147,-2-3 0,0-3 0,1-3 187,-1-6 0,-4-2 0,-2-4 0,-2-4 62,-3-8 0,4-2 0,-2-8 96,-2-2 0,-2-3 0,-1-3 0,0-1 0,0-1 125,0-1 0,0 5 0,0-6 0,0 1 18,0-3 0,0 3 1,0 1-1,-1 5-127,-4 5 1,3-1 0,-2 6-190,2 1 0,4 4-22,2 4 1,-2 5 0,4 10 0,-1 5-102,0 2 1,6 3 0,-3-1 0,2 1 44,-1-1 0,-1 0 0,3-1 173,-1-3 0,0 3 0,4-5 0,0 1 0,1-1 122,-1-1 1,-3 2-56,4-4 0,-4 0 0,8-5 0,-3 0 0,-1 0-50,-1 0 0,0 0 1,1 0-1,-1 0-41,0 0 1,-4-2-1,0-1 1,1-3 10,2-2 0,-4 3 1,1-5 6,1-1 1,-5-2 0,-1-1 30,-3-1 1,-2 6 0,0-1 50,0-1 0,-2 0 0,-1 0 0,-3 3 165,-2 1 0,-2-2-212,-4 4 0,4 0 0,0 5-211,-1 0 0,3 2 0,0 2 1,0 6 50,0 3 1,5 1 0,-2 2-1,4 2 6,1 1 0,0 7 1,0-2-1,0 1 8,0-1 0,6 3 0,2-3 99,0 3 0,5 2 1,-4 0-1,6-2 0,2-1 73,3-2 0,0-7 0,-2 3 0,1-5-66,-1 0 0,-2-7 1,-2-3-1,0-4-44,1-1 1,-1 0-1,1 0 45,-1 0 0,-4-5 1,-2-1-1,-2-2 22,-3-3 0,-1-2 1,-2-1-1,0-2 70,0-3 0,0 3 0,0-4 0,0 3 12,0-2 0,0 1 0,0-4 0,0 1 22,0 3 1,0-3-1,0 1 1,0-1 15,0 0 1,0-3-1,0 5-36,0 1 0,1-2 0,3 0 0,0 3 144,0 1 1,4 1-149,1 1 0,-1 1 1,2 4-7,1 4 1,2 3 0,1 2-12,1 0 1,-6 0 0,-1 2 0,0 1-26,0 2 1,2 1-1,4-1-49,0 5 0,-4-2 0,0 1-29,1 2 1,2 2 0,1 2 2,0-1 1,-1 0 0,-2 1 0,-3-1 0,-1 1 0,2 1 0,-2 1 0,1 2 15,3-1 0,-5 3 1,1-2-267,-1-2 0,0 4 1,4-2-1,-4-1 1,-1 0-100,0 1 0,5-3 0,-4 3 0,0-3-589,1-2 1,4 1 118,-1-1 1,-2-6 846,1-3 0,1-4 0,4-1 0</inkml:trace>
  <inkml:trace contextRef="#ctx0" brushRef="#br0" timeOffset="5">10862 14201 7617,'-10'0'424,"1"0"1,4 0 1764,-5 0-1295,7 0 0,-3 2-428,6 3 0,0 3 0,1 6 1,4 0-289,5 1 0,9 6 1,5 4-1,3 7 1,3 8-88,4 6 0,-2 1 0,6 7 0,4 5-138,4 7 1,-24-31-1,-1 0 1,2 1-1,-1 0 1,16 34-275,-2-2 0,-8 4 0,-7-2 0,-5 3 94,-8-2 0,-5-1 1,-3-6-1,-1 2-149,-4 2 1,2-9 0,-7-1-1,-1-4-229,-2-2 0,-1-3 1,1-7-1,2-4-469,1-4 1,7-10 1073,-2-5 0,-3-10 0,0-2 0</inkml:trace>
  <inkml:trace contextRef="#ctx0" brushRef="#br0" timeOffset="6">12157 14935 7597,'0'-8'3702,"0"0"-2418,0 3 0,1 4-717,4-4 0,-2 3 0,7 2 0,1 0-90,2 0 0,1 0 0,1 0 0,-1 0-373,0 0 1,6 0-1,0 0-250,3 0 1,-4 5-1,3 0 1,1-2 0,-1 0-587,4 2 1,-6-3 0,1 4 0,-2-1-94,1 0 1,-1-1 0,-5-2 0,1 1-173,-1 2 0,-5 5 1,-1-4 42,-1 2 1,-2-3 953,-5 4 0,0 1 0,0 4 0</inkml:trace>
  <inkml:trace contextRef="#ctx0" brushRef="#br0" timeOffset="7">12229 15266 7597,'6'8'1003,"-3"-2"-87,7-6 0,-5 0 0,4 0-289,2 0 0,-3 0 0,2 0 0,1 0-415,2 0 0,1 0 0,1 0 0,-1 0-557,0 0 1,7 0 0,2 0 0,1 0-524,0 0 1,0 0 867,4 0 0,1-6 0,0-2 0</inkml:trace>
  <inkml:trace contextRef="#ctx0" brushRef="#br0" timeOffset="8">13538 14288 7595,'-15'0'726,"1"0"-22,0 0 0,4 0 1542,0 0-1232,7 0 0,5-5 1,12 0-421,9 2 0,4 1 0,3 2 0,4 0-285,4 0 0,2 0 1,0 2-244,-2 3 1,1-4-1,4 5 1,-2-1-144,-2 0 0,2 0 1,-4-4-1,2 3 1,-4 0-752,-5 0 1,0-3 0,-10-1 0,-3 0-983,-1 0 1,-3-1-1515,-3-4 3324,-4-3 0,-6-13 0,0-1 0</inkml:trace>
  <inkml:trace contextRef="#ctx0" brushRef="#br0" timeOffset="9">13653 13813 9747,'6'8'914,"-4"4"1,4 0 0,1 5-655,2 7 1,-1 5 0,2 6 0,1 8-231,2 8 0,-4 7 0,1 4 1,1 4-281,2-1 1,-3 3-1,-2-9 1,0-5-170,0-3 1,-5 0-1,3-7 1,-1-9-1341,0-8 0,1-6 393,-1-7 1366,-3-6 0,10-14 0,-4-10 0</inkml:trace>
  <inkml:trace contextRef="#ctx0" brushRef="#br0" timeOffset="10">13897 13770 7603,'0'-10'1292,"0"0"1,0 9 0,0 1-770,0 8 1,0 11 0,0 5 0,0 5-290,0 4 0,2 4 0,3 8 0,3 3-136,0 4 1,5 9 0,-2 3-135,6 2 1,-1-4-1,4 2 1,-6-5-546,-4-8 0,1-4 1,-5-6-1,1-2 0,-1-7-1546,-3-7 1,-1-4 2126,-2-7 0,-7-6 0,-1-1 0</inkml:trace>
  <inkml:trace contextRef="#ctx0" brushRef="#br0" timeOffset="11">13480 14503 7583,'15'0'290,"-1"0"0,0 0 0,1-1 0,-1-2 442,1-2 0,5-2 0,4 4 0,5-3-228,5-2 1,-2 5 0,6-4 0,2 2-581,2 1 1,1-3 0,1 4 0,3-3-173,1-2 0,5 3 1,-6-3-1,0 1-1193,-2 4 0,-2-3 1441,0 1 0,6-6 0,3 3 0</inkml:trace>
  <inkml:trace contextRef="#ctx0" brushRef="#br0" timeOffset="12">15307 14158 7588,'8'2'297,"-1"1"-128,-1 2 0,-4 1 0,1-1 238,-6 4 0,-4-1 0,-4 2 0,2 0 72,-3-2 0,0 6 1,-3-1-1,1 4-345,-1 1 0,6 3 1,-1-1-1,1 1-70,1 0 0,1 3 0,7-5 1,0-1-9,0-2 1,2-2 0,3 1-1,4-3-16,4-2 1,3-4-1,2-6 1,2 0 184,3 0 0,-1-6 0,4-4 1,-2-4 31,1-5 0,-4 1 1,-2-6-1,-4 0-63,-6 2 1,2-4 0,-6 5 0,-2 1-109,-1-1 1,-4 0-1,-4 4 1,-7-3-476,-4 3 0,-9 2 0,4 4 0,-2 3-394,0 2 1,0-4-1,-3 5 1,3 2-793,4 2 0,4 1 446,2 0 0,8-2 1129,6-3 0,12 4 0,11-6 0</inkml:trace>
  <inkml:trace contextRef="#ctx0" brushRef="#br0" timeOffset="13">15653 14460 7588,'0'15'160,"1"-3"1493,4-2-794,-3-4 1,-2-17 0,-10-3-332,-3-2 0,-1-5 0,0 0 0,-1-1 2,1-4 0,-2-1 1,-2-2-1,-1 0-153,1 1 1,2-6 0,2-1 0,1-2-125,4-3 1,-3-1-1,8-2 1,0-1-145,3 1 1,1 5 0,1 1 0,4 2-188,5 3 0,3 6 0,3 4 0,3 0-493,5-1 0,-2 7 0,1 0 0,-1 7 58,0 2 0,1-2 0,2 4 0,-2 2-388,-3 1 0,4 2 0,-4 0 1,-1 2-251,2 2 1,-10 4 0,2 7 1150,-5-1 0,-10 7 0,-6 1 0</inkml:trace>
  <inkml:trace contextRef="#ctx0" brushRef="#br0" timeOffset="14">15207 14345 7588,'9'5'129,"1"0"0,1-2 465,2-2 1,3-1 0,3-1-85,5-4 0,10-8 1,4-8-1,5 1-668,5-1 1,3-5 0,7 2 0,-1-3-2839,1-2 2996,-7 7 0,5-5 0,-5 4 0</inkml:trace>
  <inkml:trace contextRef="#ctx0" brushRef="#br0" timeOffset="15">16516 14216 7589,'8'1'481,"-2"2"65,1 2 1,-4 0-1,6-5-24,3 0 0,0 0 0,3 0 0,1-2-144,3-2 1,-3-3-1,3-4-375,-3 1 0,-1 1 1,-1-6-1,0 1 1,-1 0-66,-3-1 1,-4 1 0,-6-1 0,0 1-204,0 0 1,0-1 0,-2 2 0,-2 2-22,-6 2 1,-4 1 0,-4-2 0,-3 5 202,-1 4 1,4 1 0,-1 1 0,2 4 142,-3 5 0,9 4 0,-2 4 0,4 2 7,1 3 0,5 1 0,-2 5 1,3-1-20,2 1 0,7 2 1,4 1 1,6 1 1,1 1 0,4-6 0,1 0 0,-2-3-123,-1-1 0,4-11 1,-4 0-355,-3-5 0,-1-3 0,0-5 0,2-2-142,1-3 0,0-4 0,-6-11 0,-2-4 321,-1-3 0,-7-2 0,3 2 0,-1 2 247,0 1 0,0 0 0,-5-3 0,0 1 104,0 2 0,0 6 0,0-1 635,0 3 1,0 7-121,0-1 0,0 13 0,0 2 0,0 8-299,0 6 1,0-3 0,0 5-1,1 0-70,4 3 1,-2-2 0,7 0 131,1-1 1,-3 0-216,2-2 0,-1-3 0,4 3-30,-4-3 0,4-1 1,-3-1-79,3 0 0,-4-6-88,1-3 1,-5-3-95,4-2 1,-4-7-1,3-2 1,-2-4-148,-2-1 1,-1-6-1,0 0 1,2-1 65,-2 0 0,3-3 0,-1 3 0,-2 1 132,-1-1 1,0-3 0,1 5 0,2 1-28,-2 2 1,-2 2 0,1 1 0,1 2-49,2 1 0,0 5 0,-4-3 32,4 2 1,-2 1 0,7 5 65,1 0 1,2 5 0,1 1-1,1 1 29,-1-1 1,0 0 0,1-2 0,1 0 39,3 0 0,-3-3 0,3-1 0,-3 0 50,-1 0 1,-1 0 0,0-1 0,1-3-18,-1 0 1,-4-8 0,-2 3-34,-2-4 1,4 3 0,-6 1-28,0-2 0,-4-1 0,-4 1 0,-2 3-116,-2 2 1,3 1 0,-4 5-78,-2 0 1,-1 7-1,1 1 1,3 3 143,2 3 0,-4-3 0,5 8 0,2-1 82,2 1 1,1-3 0,0 5-1,0-2 57,0 0 0,0 2 0,1-3 0,4 1-44,5-1 0,2-3 1,3 0 61,-1-1 70,0 1-148,1-7 1,1 3 191,3-6-182,-3-1-5,5-4 0,-7-1 49,1-4-39,-1 3-5,0-10 0,-4 4-139,0-7 144,-7 1-23,10 0 1,-12-6-11,4 1 40,3 0 1,-6 0-1,4-2 1,-1 0 65,-1 0 1,3-3-1,-4 5 1,2 0 58,-2-2 0,0 5 1,0-3-1,4 3 283,1 2 0,-3-1 271,4 1-266,-6 6-234,10 2 1,-6 7-203,2 4 1,2 5-1,-4 7 1,-1 4-1,2 0 90,0-1 0,0 6 0,3-2-68,-1 3 1,-5 2 0,4 0 0,1-2-587,-2-3 458,5 3-106,-12-11 0,11 5-353,-8-7 409,7 7-1012,-9-11 0,6 7 8,-3-12 732,-4 0 406,6-5 0,-1-7 0,2-1 0</inkml:trace>
  <inkml:trace contextRef="#ctx0" brushRef="#br0" timeOffset="16">18386 14129 7593,'2'10'1119,"3"-1"0,-2-1-718,6 2 1,-4 1 0,3-4 0,0 1-233,0 3 0,2 2 0,3 1 0,-2 0-94,-2 1 0,1-2 0,4-2 0,1-2-5,-1 2 1,-4 1 0,-2-1 0,0-3-236,0-2 0,-4 4 182,6-5 1,-7-2 72,2-8 0,-3-5 1,-2-7-1,0-4-40,0-1 1,-2 3 0,-1-5-1,-2-2 3,2-1 0,1-2 0,2 0 1,0 2-30,0 3 1,2-2 0,1 6-66,2-3 1,4 6 0,-2-1-1,-1 5 1,2 5-78,0 2 0,2 1 0,4 5 0,1 0 31,-1 0 0,0 5 1,2 1-1,2 2 5,1 4 1,7-4 0,-4 0 0,2 0 28,0 0 1,0-5 0,3 2 0,-1-4 26,-2-1 1,-7 0 0,4 0 0,-2 0-131,0 0 1,-4-6-1,-7-4-60,-2-3 0,-1-1 0,-5 0 47,0-1 1,-6 2 0,-4 2 0,-3 3-17,-1 2 0,-1 1 0,1 5 24,0 0 0,-1 0 0,1 2 0,1 2 36,4 6 0,-3 8 0,8 2 0,-1 1 377,-2 0 1,6 5 0,-4-4 0,3 2 400,2 0 1,2 5 0,1 4 0,4-2-645,1-6 0,1 2 0,4-4 0,0 1-349,1 0 1,-6-12 0,10 1 0,-1-3-283,-1-2 1,5-5 0,-2 0-1,0-6 154,2-7 0,0-9 0,5-6 468,-3-7 0,8-5 0,6-6 0</inkml:trace>
  <inkml:trace contextRef="#ctx0" brushRef="#br0" timeOffset="17">19422 13827 7622,'-14'5'0,"-1"1"209,1 2 1,3 0 0,-2 3 0,-3-1 421,0 1 1,-5 7 0,2 1-305,1-1 0,2-1 1,2 1-1,1 1 1,2-1-57,1-2 1,7-7 0,-2 1-1,4 1-95,1 2 1,6-4 0,4-1 0,3 0 60,1 0 0,0-3 0,1 5 0,-1-1-125,1-1 0,4 5 1,0-5-1,-1 2-130,-3-1 0,-2 1 0,-2 3 0,-3-2-39,-1-2 1,2 1 0,-4 4-157,-2 1 0,-1-6 0,-4 1-316,-2 1 0,0-5 0,-5-1-600,-2-3 0,-2-2 1,-2 0 588,1 0 1,6-2-1,3-3 1,4-4-1,1-5 540,0-6 0,6-2 0,2-7 0</inkml:trace>
  <inkml:trace contextRef="#ctx0" brushRef="#br0" timeOffset="18">19595 13928 7473,'0'9'1659,"0"1"0,0-5-870,0 4 1,0 1-313,0 4 0,0 1 0,0-1-87,0 1 0,0-1 0,1 0 1,2 1-20,2-1 0,6 0-300,-1 1 1,3-1-19,1 1 1,1-6 0,-1-1-12,0-1 0,1 2 0,-1-4 0,1-2-235,-1-1 1,0-2 0,1-2 0,-3-3-264,-2-4 0,1-4 1,-4-3-1,-1-2-365,0-1 1,4-6 0,-5 1 0,0-3-544,1-2 1,-4-5 1363,2 1 0,4-7 0,0 3 0</inkml:trace>
  <inkml:trace contextRef="#ctx0" brushRef="#br0" timeOffset="19">19998 13309 7593,'-8'0'1328,"-5"0"1,10 0-680,-7 0-231,7 0-84,-4 0 0,3 6 178,-1 4-326,0 3 391,5 1 0,0 7 66,0 3-258,0 3 0,2 10 0,1 5 309,2 4-664,6 8-110,-3-3 1,5 7 358,-4 0-1817,4-1 1425,-5-6 1,1 4-991,1-7 519,0 0 396,-2-12 0,3-2-765,-6-10 324,6-3 29,-10-1-946,6-10 698,-7 3 1073,0-13 0,6-7 0,2-1 1</inkml:trace>
  <inkml:trace contextRef="#ctx0" brushRef="#br0" timeOffset="20">20141 13827 7593,'8'0'1621,"-1"0"-1029,-7 0 469,6 0-780,2 0 1,2 0 0,-1 0 0,4 0 19,5 0 0,-1 0 0,6 0 0,-1 0 108,0 0-449,2 0 0,4-5-400,-4 0 492,3-6-968,-5 10 0,0-10 113,-2 6 599,-4-6-1206,-2 3 0,-1-7 1410,-4 1 0,4-1 0,-5 1 0</inkml:trace>
  <inkml:trace contextRef="#ctx0" brushRef="#br0" timeOffset="21">20213 13180 10296,'-8'6'873,"4"4"0,0 7 1,1 6-1,-2 2-330,2 6 1,2 12 0,1 1 0,0 6-329,0 4 1,4 7 0,3 3-1,-1 0-265,1 0 1,2-3 0,-2-9 0,-1-4-465,0-3 0,4-3 0,-4-5-395,2-9 0,-5-5 1,4-9-1,-1-1 0,4-4 1,-2-2-1,1-9 1,1-3-294,-2-4 1202,5-10 0,1-4 0,9-5 0</inkml:trace>
  <inkml:trace contextRef="#ctx0" brushRef="#br0" timeOffset="22">20674 13654 11485,'-10'5'0,"1"2"469,-3 1 1,0 1-1,-3 6 1,1 1-113,-1 3 1,3-3-1,0 3 1,3-3-141,-2-2 0,4 1 0,2-1 1,4 0-60,1 1 0,0-6 0,0 1 0,1 0-6,4-2 0,3 4-278,7-2 1,-1 3-1,0 1 1,-1 1-64,-3-1 0,1 0 1,-6 1 76,-2-1 1,3 1 0,-1-1-268,-2 0 0,-6 1 0,-3-3 0,-2 0-624,-3-3 1,-2-6 0,-3 4 0,-3-2-988,-5-1 1990,-10 1 0,-3 2 0,-6 1 0</inkml:trace>
  <inkml:trace contextRef="#ctx0" brushRef="#br0" timeOffset="23">13351 15079 7912,'8'0'4476,"5"0"-4117,-4 0 0,4 0 0,3 0 0,3 0 0,3 0-79,1 0 1,9 0 0,-2 0-1,5 0-127,5 0 0,4 0 0,2 0 1,3 0-61,3 0 1,-1 0-1,3 0 1,-1 0-145,1 0 0,5 5 0,0-1 21,-3 0 0,-3-3 0,0 1 0,-4 1 64,1 2 0,-4 0 0,6-4 0,-3 2 0,-3 4 72,-1 1 1,-2-5-1,1 3 1,-1-1-39,0 0 0,0 0 1,2-4-1,1 3-33,2 0 0,0 1 0,-5-5-39,0 0 1,1 0 0,-1 2 0,0 1 0,0 2-15,0-2 1,0-1-1,0-2 1,1 1-3,-1 4 0,-5-3 1,1 2-1,1 0 38,1 0 1,2-2 0,0 3-24,1-4 1,-1-1-1,0 2 1,0 1-1,0 2-16,0-2 1,1-1 0,-1-2-1,0 0 29,0 0 0,5 5 1,0-1-1,-2 0 73,-1-3 1,-2-1-1,0 2 1,2 1 48,3 2 0,-3 0 0,3-5 1,-3 0 18,-2 0 1,1 4-1,3 1 1,2-2-50,3-1 1,-6-2-1,3 0 1,1 0-14,3 0 0,-4 0 0,-1 0-31,-3 0 0,3-5 1,2-1-1,1-1 1,1-1 29,0 0 1,-1 4 0,-5-4 0,4 0-99,1 0 0,-5 0 0,2-4-27,-3 3 1,-7 1-1,1-3 1,-1 3 0,0 0 2,1 0 1,-7 3 0,1-3 0,-2 1-2,-3 4 0,1 0 0,0 0 0,-2-2-30,-3 2 1,3 0 0,-3-1 0,3 0-54,2 0 1,0 1 0,0 0 0,0-2 52,-1 2 1,1 1-1,1 1 1,2-2-3,2-2 1,0 0 0,-6 5-1,3 0 18,2 0 0,-2 0 0,4 0 0,-2 0-134,1 0 1,-1 0 0,-4 0 0,0-2 318,0-2 1,1 0 0,2-4 0,0 2-59,-5 3 0,4-3 0,-4 1 0,5 0 3,0-1 0,-2 2 0,-1-4 0,-2 0-36,-3 0 1,5 4 0,-4-4 0,6 1-73,1 4 1,-5-3 0,7 1 0,-4 2-244,-1 1 1,-1-3 0,0 0 263,-4 2 1,3-3-1,-3-1 1,3 1-1,0-2-57,-3 0 1,2 3 0,-6-3 0,3 0 89,2 0 1,-4 3 0,0-3 0,-2 2 1,0 3 1,2 0 0,-3-1 0,1 0 45,-2 0 1,1 1 0,0 0-1,1-2-5,-2 2 1,-1 1-1,-1 1 1,1-2-46,3-2 0,-3 0 1,3 3-1,-1-1-40,1-2 1,-3 1 0,5 4-1,-2 0-330,0 0 1,5 0 0,-5 0 0,-1 0 383,-2 0 0,3 0 0,2 0-81,1 0 0,-4-5 0,2 0 0,0 2 0,-1 1 152,-2 2 1,-1 0-1,0 0 1,2 0-43,1 0 0,0 0 0,-4 0 1,-1-1-31,0-4 1,1 3 0,-1-2-67,1 2 0,-1 2 1,0 0-56,1 0 0,-1 0 0,1 0 1,-1 0-1,-1 2-180,-4 2 1,4-2 0,-3 3 0,2-4-179,3-1 0,-1 0-567,1 0 0,-1 0-2135,0 0 3145,-6 0 0,5-12 0,-5-4 0</inkml:trace>
  <inkml:trace contextRef="#ctx0" brushRef="#br0" timeOffset="24">13336 16000 7584,'10'1'270,"0"2"184,1 2 0,2 0 0,1-5 0,2 0 0,3 0 508,5 0 0,3 0 1,4 0-1,1 0-727,1 0 1,7 0-1,-1 0 1,2-2-176,2-2 1,0 2-1,1-3 1,-3 4-190,-3 1 0,-1 0 0,-5 0 0,0 0-1048,-5 0 1,-6-2 0,-10-1-2669,-1-2 3845,-7-6 0,-9 3 0,-10-6 0</inkml:trace>
  <inkml:trace contextRef="#ctx0" brushRef="#br0" timeOffset="25">13495 15568 7577,'-23'0'0,"2"0"0,7 0 0,0 2 812,-1 2 1,3 0-1,0 7 1,4 5-178,2 6 0,1 7 0,5 5 0,2 6-351,3 6 1,3 7-1,6 7 1,0 4-347,1 2 0,-1-1 0,2 4 0,2-2-224,1 2 0,0-10 0,-5-3 0,1-6-848,-1-9 1,1 1 0,-1-9-1494,0-1 2627,1-8 0,-1-16 0,1-9 0</inkml:trace>
  <inkml:trace contextRef="#ctx0" brushRef="#br0" timeOffset="26">13624 15611 7576,'-8'-14'1532,"-5"6"-312,4 3 1,2 5 0,3 6-876,2 9 1,2 10-1,0 12 1,2 5-141,2 7 0,4 2 0,7 7-168,-1 6-158,7 5 0,-5 4 1,3 2-1,-3 2-380,-2-2 1,1-3-1,-1-5 1,1-4-116,-1-4 1,-1-14 0,-4-7 0,-2-8 615,-1-6 0,-4-3 0,4-7 0</inkml:trace>
  <inkml:trace contextRef="#ctx0" brushRef="#br0" timeOffset="27">13322 16374 7579,'14'6'0,"1"-4"396,6 4 1,-4-1 1280,7 0-1143,0 0-188,5-5 1,4 0 0,3 0-111,0 0 0,3 0 0,4 0 1,0 0-608,0 0 1,2 0-1,1 0 1,2-2-552,-1-3 1,-3 4-1,0-6 922,-1 1 0,6 4 0,2-4 0</inkml:trace>
  <inkml:trace contextRef="#ctx0" brushRef="#br0" timeOffset="28">15408 16230 7572,'-22'-8'32,"3"3"0,1 4 280,-1 1 0,3-2 1,-3-1-1,1-2 953,-1 2-911,3 1 1,-5 4-125,7 3 0,-1 3 0,3 6 0,0 0-180,3 1 1,6 4 0,-2 2-143,3 1 115,2 2 35,0 5 0,7 4-653,2 1 334,4-7 107,8 0 1,-4-6 0,6 3-111,-3-5 0,6-4 0,-2-4 1,2-3 174,-2-2 0,1-1 0,-4-7 1,0-1 186,-1-2 0,0-7 1,-8-1-1,0-6-4,-3-4 0,-6 4 0,2-5 0,-3-1-47,-2-3 0,0 1 0,-2 2 0,-3 2-81,-4 2 0,-4-3 0,-1 5 0,-1 2-99,1 1 1,-1 1 0,1 3-1,0 0-232,-1 3 1,1 6 0,0-2-689,-1 3 1053,7 2 0,2 7 0,6 1 0</inkml:trace>
  <inkml:trace contextRef="#ctx0" brushRef="#br0" timeOffset="29">15811 16590 7568,'0'-15'430,"0"6"0,-2-3 1,-1-2 429,-2-4 1,-6-7-1,2 1 1,-4-3-279,-2-2 0,1-5 0,0-1 0,-1 0-294,1 0 1,-1-3-1,1 2 1,0 0-57,-1-4 0,3 0 0,0 0 0,4 3-87,2 2 0,1-2 0,5 7 0,0 4-452,0 4 1,2 4 0,3 7 0,4 1-308,4-1 0,-2 5 1,2 1-1,3 3-1226,0 2 1491,0 0 1,5 0-835,3 0 869,-4 0 0,8 0 0,-4 0 0,1 0-847,-1 0 1161,3 7 0,-4 1 0,5 6 0</inkml:trace>
  <inkml:trace contextRef="#ctx0" brushRef="#br0" timeOffset="30">15509 16331 7671,'14'0'0,"1"-2"334,-1-3 1,2 2 0,3-5 0,5 0 1,3 0 0,4-2 0,2-2 0,6 0-886,2 3 1,2 1 0,2-3 0,1 3-964,2 1 1513,7-4 0,-4 10 0,6-6 0</inkml:trace>
  <inkml:trace contextRef="#ctx0" brushRef="#br0" timeOffset="31">16674 16144 7575,'16'0'36,"2"0"0,1 0 152,-2 0 0,1 0 0,1 0 0,5 0 419,3 0 1,2 0-1,0 0 1,0 0-591,-1 0 1,1 4 0,0 3 0,0-1-349,0 1 0,-1-1 0,3-3 0,-1 2-239,-1-2 0,3-1 570,-8-2 0,3 0 0,2 0 0</inkml:trace>
  <inkml:trace contextRef="#ctx0" brushRef="#br0" timeOffset="32">16732 15611 7577,'-8'0'1016,"1"2"1,7 3-1,0 6-793,0 6 0,7 6 0,4 9 0,5 6-268,3 10 0,7 11 0,-2 7 0,3 3-169,2 4 1,-17-33 0,0 2 0,-1-2 0,0 1 0,0 0 0,-1 0-334,7 35 0,-1-5 0,-1-15 547,-1-4 0,0-2 0,1-7 0</inkml:trace>
  <inkml:trace contextRef="#ctx0" brushRef="#br0" timeOffset="33">17250 16345 7580,'0'14'2,"-2"2"0,-1 2 1,-4 1 95,-1-1 1,5 3 0,-2-2-1,4-2 107,1-1 0,0 3 0,1 1 0,4-3-13,5-1 0,3-1 0,1-1 0,2-1 48,3-4 1,-3 3-1,5-8 1,-2 0 49,0-3 0,5-1 1,-5 0-1,-1 0 17,-2 0 0,-2-6 0,-1-4-251,-3-3 1,-4-3 0,-6-1-1,0-2-285,0 1 1,-5-3-1,-3 2 1,-3 0-268,-5-2 1,-1 5 0,1-5 0,-2 2-105,-1 0 0,0 0 0,4 4 0,1 1 236,0 0 1,-1-1 0,1 2 0,-1 2 363,1 2 0,0-1 0,-1-4 0</inkml:trace>
  <inkml:trace contextRef="#ctx0" brushRef="#br0" timeOffset="34">17350 16302 7580,'15'6'216,"-1"-3"0,0 5 132,1-1 0,-6-2 0,1-5 0,3 0-9,4 0 1,-1 0 0,4 1 0,-3 2-229,2 2 0,-3 0 0,5-5 0,-2 0-312,0 0 0,5 0 0,-4 0 1,-1 0-393,2 0 1,-5 0 592,3 0 0,3-6 0,1-2 0</inkml:trace>
  <inkml:trace contextRef="#ctx0" brushRef="#br0" timeOffset="35">17437 15741 7533,'-15'-8'438,"1"3"1,4-1-1,1 1 1386,-2 2-1566,4 1 1,1 13 0,6 5 0,0 6-12,0 9 1,8 1 0,4 11 0,6 7-302,0 4 0,4 10 1,0 3-1,2 5-333,0 5 0,-1-4 0,1 2 1,-3-6-310,-1-7 0,-4-10 1,3-8-1,-3-5 696,-1-4 0,6-8 0,1-6 0</inkml:trace>
  <inkml:trace contextRef="#ctx0" brushRef="#br0" timeOffset="36">17998 16374 7581,'-15'5'192,"1"-1"178,0 0 1,1-1 0,2 0 0,1 3-282,-1 2 0,-2-3 0,0 5 0,2-1 15,1-1 1,2 12-1,-3-3-209,2 4 1,5 0 0,0-7 0,2 0 16,2 1 1,2-2-1,1-2 1,3-3-17,2-2 1,2 4-1,4-5 207,1-2 0,-1-2 1,0-1 42,1 0 0,-6-1 0,1-2 460,1-2 0,2 0-142,1 5 1,-4 0 0,0 0-222,1 0 1,2 2-346,1 2 0,0 3 0,-1 4 0,-2-1-266,-1 1 0,-5-3 0,4 0-770,2-2 0,-3-1 1138,2-5 0,0 0 0,4 0 0</inkml:trace>
  <inkml:trace contextRef="#ctx0" brushRef="#br0" timeOffset="37">18142 15856 7580,'-7'-15'520,"-1"-4"0,-6 0 944,-1 1 1,6 4-1065,-1 4 1,7 6 0,-2 10 0,4 8-95,1 9 0,0 6 0,1 3 0,2 3-181,2 2 0,6 1 0,-1 7 0,1 1-235,-1 2 0,3 2 0,-4-2 0,2 3-393,-1 0 0,3 5 1,-4-5-1,4 0-447,2-3 1,-1-5 949,0-4 0,1 2 0,-1-4 0</inkml:trace>
  <inkml:trace contextRef="#ctx0" brushRef="#br0" timeOffset="38">19163 16388 7782,'-8'2'873,"3"3"0,4 3 1,1 6-809,0 0 1,0 7-1,1 3 1,4 5-181,5 4 1,2 4 0,3 8 0,-1 1-75,1 2 1,-1 5 0,0-5 0,-1-3-8,-3-5 1,-2 0-1,-5-7 1,2-1 109,-2-1 1,-1-9 0,-4-4 0,-1-6 228,-2-2 0,-6-7-31,1 2 0,2-8 0,0-4 1,0-1 103,0-3 1,5-2 0,-3-1 0,1 0-55,0-1 1,-1-4-1,2 0 1,0 1-84,0 2 0,1 0 1,0-1-1,-2-4-72,2-1 1,1 4 0,2-1 0,0 3-42,0 1 1,0 1-1,0 0 1,0-1-66,0 1 0,0-1 58,0 1 0,5 5 1,2 1-323,1 1-29,-5 2 1,8 7-151,-6 3 0,1 1-466,-1 4 526,-3 3 1,4-10 481,-6 6 0,2-6 0,2 2 0,-2-3 0,4-2 0</inkml:trace>
  <inkml:trace contextRef="#ctx0" brushRef="#br0" timeOffset="39">19249 16633 6784,'-8'-7'-477,"-3"4"779,6-6 0,-1 1-56,1-2 1,4-3-103,-4 4 1,3-4-296,2-2 0,0 6 1,2 1-148,3 1 1,-4 1 297,4 1 0,3-3 0,0-6 0</inkml:trace>
  <inkml:trace contextRef="#ctx0" brushRef="#br0" timeOffset="40">19221 16575 7570,'-8'7'-633,"-5"-6"1294,3 4 0,2-3 561,-1-2-645,5 0 0,-2-7-180,6-2 1,0-4 0,2-2-1,1 1-197,2 0 0,1-1 0,-3 1 0,4 0-135,1-1 1,-4 6-1,4-1 1,0 0-195,0 2 0,-3-4 30,5 2 0,-1 2-85,6-2 0,-1 7 1,1-2 53,-1 4 1,0 6-1,1 1 1,-1 0 29,0 1 1,1 2 0,-1-2 0,1-1 62,-1 1 0,0 2 1,1-4-1,-1 0 42,1 1 0,-1-4 0,0 3 0,1-4 152,-1-1 1,-4 0 0,-1 0-1,3-1-50,0-4 1,-2 2 0,-2-7-1,0-1-88,0-2 1,-3-1-1,3-1 1,-2-1-47,-3-3 1,-1 3-1,-2-3 1,0 1 4,0-1 1,-5 3 0,-1-2 0,-2 6-1,-4 2 0,1 5 0,0-3 0,1 2-22,-1 3 0,-1 1 1,-3 4-16,1 3 1,1 4 0,2 9 0,3 1 33,1-2 0,3 6 1,2 1-1,-1 3 3,-2 2 1,0 0 0,5-1 0,2 1-26,3 0 0,-2 0 0,6-2 0,3-2-110,0-1 1,3-6 0,-1 1 0,1-4-371,-1-6 0,0 2 82,1-6 1,-1-2 0,2-7 0,2-6 0,1-3 444,-2-1 0,-1-13 0,-1-4 0</inkml:trace>
  <inkml:trace contextRef="#ctx0" brushRef="#br0" timeOffset="41">19954 16201 7570,'0'-9'618,"0"-1"0,-1 2 1,-2-3-16,-2 1 0,-6 7-406,1-2 0,-3 4 0,-1 2 0,-1 4-11,1 5 0,4 2 0,1 3 0,-1-1-71,2 1 1,-3-1 0,6 0 0,2 1-161,1-1 1,2 5-1,0 0 1,0-1-16,0-2 0,5-2 0,2 1 55,1-1 1,1 1 0,6-1 0,-1 0 0,0 1-95,1-1 0,-1 1 0,1-1 38,-1 0 1,-4 5 0,-2 1-1,-2-3 48,-3-1 1,-1-1-1,-2-1 1,-2-1-192,-3-4 1,2 3 0,-6-8 0,-3 1-556,0 2 1,-3-6 0,1 2-12,-1-6 0,3 0 770,2-7 0,-3-6 0,5-6 0</inkml:trace>
  <inkml:trace contextRef="#ctx0" brushRef="#br0" timeOffset="42">20113 16331 8597,'0'9'816,"0"1"1,-2-7 0,-1 3-582,-2 1 1,0-4 0,5 7-123,0 1 0,0 2 0,2 1 0,1 0-88,2 1 0,1-1 0,-1 1 1,3-1-16,0 0 0,5 1 0,-4-3 119,4-2 0,-3 1 0,-1-4 0,3-1 0,0 0 26,3-2 1,-1-3 0,0-1 0,1 0 20,-1 0 0,-4-6 0,-2-4 0,0-3-46,0-1 1,-5-5 0,2 0 0,-4 0 28,-1-2 0,0 3 1,0-4-1,0-1-47,0 1 0,0 4 0,0-1 0,0 2-557,0-3 0,0 4 0,0-3 445,0 3 0,-6 2 0,-2 0 0</inkml:trace>
  <inkml:trace contextRef="#ctx0" brushRef="#br0" timeOffset="43">20444 15741 11561,'0'14'463,"0"2"1,0 3 0,0 7-255,0 6 1,4 6-1,3 10 1,1 7-42,3 5 0,0 4 1,0 3-268,-1-4 83,-7-4-220,10-8 0,-10 0-1040,7-3 394,-7-10-53,3 4 0,-4-20 156,3-2 296,-4-4-872,6-8 648,-7-2 707,6-6 0,-4 0 0,4 0 0</inkml:trace>
  <inkml:trace contextRef="#ctx0" brushRef="#br0" timeOffset="44">20717 16201 7570,'14'0'520,"1"0"1,-1 0 271,0 0-720,1 7 1,-1-6 0,1 4 22,-1-3 88,0-2-347,1 0 1,-1 0 79,0 0 0,1 0 32,-1 0 0,1 0 201,-1 0-1008,0 0 550,1-7 1,-1-1 308,1-6 0,-7-7 0,-2-1 0</inkml:trace>
  <inkml:trace contextRef="#ctx0" brushRef="#br0" timeOffset="45">20717 15554 7570,'-10'4'0,"2"3"0,0-1 427,0 1 0,5 4 1,-2-2-1,4 4 93,1 2 0,0-1 0,0 2 0,0 3-116,0 5 1,1 5 0,4 4 0,3 6-203,0 2 1,6 9 0,-1 4-203,5 7 0,1-2 1,-6 4-1,-2-4 1,-1-3-296,1-4 1,-3 1 0,0-10-1,-2-6-364,-3-5 0,4-5 0,-2-3 1,-2-5-1547,-2-3 2205,6-1 0,-6-1 0,6 1 0</inkml:trace>
  <inkml:trace contextRef="#ctx0" brushRef="#br0" timeOffset="46">21278 16043 7570,'-13'1'108,"4"4"0,-4-3 0,5 4 1,-2-1 177,1 0 0,-1 4 0,-4-2 1,-1 1-14,1 3 1,-1 2 0,-1 1 0,0 1-54,2-1 0,-3 5 0,9 0 0,0-1-36,3-2 0,3-2 0,2 1-97,0-1 1,2 0 0,3-1 0,4-2-17,4-1 1,1-2 0,1 3 0,1-1-65,3 1 0,-3-3 1,3 2-1,-5 1-1,-4 2 0,3 1 1,-5 0-1,1 1 59,1-1 0,-7 1 0,2-1 70,-3 0 0,-2 1 0,-2-3 0,-3 0-247,-4-3 0,-4-4 0,-3 3-355,-3-2 1,6-1 0,-5-5-1,1 0-1863,1 0 2330,0-6 0,1-2 0,1-7 0</inkml:trace>
  <inkml:trace contextRef="#ctx0" brushRef="#br0" timeOffset="47">21983 14762 7569,'-14'0'-29,"-1"0"1,1 0-1,-1 0 197,1 0 1,4 0 0,1 0 171,-2 0 0,3 0 0,0 2 272,1 3 0,2-2-288,5 6 0,0-4 0,2 3 1,3-1 1,3 2 0,6-4 0,1-2-144,-1-1 1,2-2 0,2 0 0,2 0-291,3 0 1,-1 0-1,4 0 1,-2 0-336,1 0 0,-2 0 0,1 0 0,0 0-132,-2 0 1,3 0 0,-5 0-1,-3 0 575,-1 0 0,-1 0 0,-1 0 0</inkml:trace>
  <inkml:trace contextRef="#ctx0" brushRef="#br0" timeOffset="48">21925 15108 7569,'0'9'-92,"0"1"572,0 1 0,2-3 0,3 0 29,4-2 1,6 1-1,2-4 1,4 2-319,1-2 0,-2-1 0,4-2 0,1-2-389,2-3 1,2 4 0,0-6 0,0 1 197,-1-4 0,1-3 0,0-1 0</inkml:trace>
  <inkml:trace contextRef="#ctx0" brushRef="#br0" timeOffset="49">23335 14820 7742,'-14'8'3037,"6"-2"-1905,1-6 366,7 0-924,0 0 0,7 0-430,2 0 1,4 0 0,2 0-1,-1 0-22,0 0 1,1 0-1,-1 0 1,2 0-14,3 0 1,-3 0 0,5 0 0,0 0-112,3 0 0,-2 0 1,2 0-1,2 0 27,1 0 1,2 0-1,0 0 1,1 0-2,3 0 0,-2 0 0,2 0 0,-2 0 0,-2 0 0,-1 0 0,1 0 0,0 0-12,0 0 0,-5 0 0,0 0 0,1 0 14,2 0 0,2 0 0,0 0 0,0 0-1,-1 0 0,-2 0 0,1 0 1,2 0-24,-3 0 1,2 0 0,-4 0 0,4 0-12,0 0 1,1 0 0,0 0 0,0 0 42,-1 0 0,1 0 1,0 0-1,0 0-22,-1 0 1,1 0 0,0 0 0,0 0-7,0 0 1,-1 0 0,1 0 0,-2 0-17,-3 0 0,5 0 1,-3 0-1,2 0 2,0 0 1,-4 0 0,1 0-1,-1 0 30,2 0 0,-1 0 0,1 0 0,-4 0-6,-1 0 0,5 0 0,-4 0 0,2 0-8,0 0 1,-7 0-1,4 2 1,-2 1-53,1 2 0,4 0 0,-5-5 0,0 0 46,2 0 0,-5 0 0,3 0 0,-1 0 16,1 0 1,-3 0-1,4 0 1,0 0 69,-1 0 1,5 0 0,-3 0-1,-1 0-36,1 0 0,3 0 0,-3 0 1,0 0-39,-1 0 1,4-5 0,-3 0-1,0 2-26,0 1 1,3-3-1,-5 1 1,0 0 29,2 3 1,-5 1 0,5-2-1,-2-1 16,0-2 0,0 0 0,-4 5 0,1 0-20,3 0 1,-5-1-1,2-2 1,-5-2-114,1 2 1,-4 1 0,1 2-172,2 0-703,-4 0-358,-1 0 0,-8 0 1331,-2 0 0,-4-6 0,-7-2 0</inkml:trace>
  <inkml:trace contextRef="#ctx0" brushRef="#br0" timeOffset="50">24342 13755 7569,'-14'0'-277,"0"-1"1167,-1-4 1,6 3 140,-1-3 0,7 2-397,-2-2 0,3 2 0,2-6-267,0-3 0,5 4 0,2-1 0,2-2 36,7-2 0,0-2 1,8 1-1,3-2-231,5-3 0,0 1 0,7-4 1,-1 1-286,-1 4 0,4-1 0,-4 0 0,1-1 19,1 2 0,-7 2 0,1 6 0,-4 4-287,-5 3 0,-3 2 0,-8 2-49,-4 3 1,-6 4 0,-11 9 0,-8 3 310,-4 1 0,-4 2 0,-5 5 0,0-1 168,0 1 0,1-5 1,-1 0-1,2 2 135,3 1 1,-3-3 0,4-2-1,1 1 170,3-1 1,3-9 0,3 1 135,3-1 0,5-7-341,10-1 1,3-3-1,7-2 1,-1 0-53,0 0 1,2-2 0,2-1-1,1-2-74,-1 2 1,2 3 0,1 3-1,0 4-41,0 1 1,-2 0 0,-5 3 0,2 0-135,4 5 1,-9-5 0,3 7 0,-3-1 55,-3-1 1,4 2 0,-8 0 0,0 1 204,-3-2 0,-2 4 1,-4 0-1,-6 0 170,-7-1 1,0 6-1,-6-4 1,-1 1-66,-2-4 0,-7 2 0,0-2 0,1-1-338,-2-3 0,4 0 0,-2-2 0,2-2-716,3-2 0,5-5 1,3 0-660,-1-2 1,6-4-1,1-2 1499,8-6 0,-2-3 0,0-1 0</inkml:trace>
  <inkml:trace contextRef="#ctx0" brushRef="#br0" timeOffset="51">24760 15352 7615,'12'-14'0,"-2"-1"0,-2 3 0,-5 0 0,2 3 435,-2-2 0,-1 3 0,-4 0 71,-3 1 0,-3-2 0,-6 4 1,0 2-157,-1 1 1,1 2 0,-2 0 0,-2 2-22,-1 3 0,-7-2 0,4 6 0,-2 2-141,0 2 0,0 3 1,-5 2-1,1 3-111,-1 1 0,0 4 1,0 6-1,1 3-30,-1 2 0,6 1 0,4 5 1,3 0-237,2 0 1,6 1-1,3-1 1,5 1-66,5 4 1,4-4 0,9-1-1,3-6 153,1-2 0,2-5 1,5 2-1,-2-6 134,-3-7 1,8-5-1,-3-3 1,3-3 41,3-1 0,0-2 0,5-7 0,-2-3 41,2-4 1,2-4 0,0-2-1,-4-1 51,-5-3 1,-4 2 0,-5-6 0,-5 1-6,-3 0 0,-3-1 0,-3-2 0,-5 1 66,-4-2 1,-2 4 0,-4-1 0,-5 2 24,-3 4 1,-6 2 0,-2 6 0,-3 4-21,-6 3 1,1 2 0,-4 4-1,2 4-290,3 6 0,-1 10 0,2 0 0,1 3-488,2 2 1,6 1 0,1 2 0,4 4-811,4 0 0,5 1 1355,0 1 0,8 4 0,4-5 0</inkml:trace>
  <inkml:trace contextRef="#ctx0" brushRef="#br0" timeOffset="52">26918 14633 7611,'-15'-5'1897,"1"0"-1150,6-6 1,1 8-288,7-7 1,0 5 0,2-3-86,3 2 0,3-4 0,6 6 1,1-1-188,-1-2 1,0 6-1,2-4 1,2 3-230,1 2 0,5-1 1,-3-2-1,1-2-176,4 2 1,1 1 0,2 2 0,1 0-36,4 0 0,-2 0 0,4 0 0,0 2-412,-4 2 1,0-2-1,-2 3 1,-1-2-250,-7 2 1,-4-4-1,-6 6 913,-2-1 0,-10 2 0,-8 7 0</inkml:trace>
  <inkml:trace contextRef="#ctx0" brushRef="#br0" timeOffset="53">27061 14834 7611,'0'15'1186,"0"-1"0,7-6 0,2-3 0,4-4-881,2-1 0,4 0 0,2 0 0,1-1-474,4-4 0,6 2 1,1-5-1,1 0-393,1 0 1,2 3 0,4-3 0,-1 0-2192,-2 0 2753,-6-2 0,10-4 0,-5 0 0</inkml:trace>
  <inkml:trace contextRef="#ctx0" brushRef="#br0" timeOffset="54">28486 13424 7611,'0'15'1115,"0"-6"-678,0 1 1,0-5 0,-2 3-1,-1 0-17,-2 0 1,-1 1 0,3 7 0,-4 3-197,-1 5 1,3 3 0,-3 4 0,2 2-169,3 6 1,-4 4 0,3 3 0,0 4-86,3 1 0,1-5 0,0 2 1,1-4-392,4-6 0,2 2 0,4-8 0,-2-3-383,3-4 1,0-7-1,1 1 1,-2-3 802,-1-2 0,-7 1 0,4-1 0</inkml:trace>
  <inkml:trace contextRef="#ctx0" brushRef="#br0" timeOffset="55">28169 14647 7692,'15'-6'267,"-1"-1"1,0-4 0,1 2 476,-1-3 1,1 0-1,1-1 1,1 2-400,2 1 1,7 0 0,-4-2 0,2 1-269,0 1 1,0 7-1,5-2 1,0 3-194,0 2 1,-1 0 0,3 0 0,1 0-393,1 0 0,1 0 0,-5 0 1,-1 0-110,1 0 0,-5 2 0,-2 1 0,-1 4-1142,-3 1 1759,-2 1 0,-2 5 0,1 1 0</inkml:trace>
  <inkml:trace contextRef="#ctx0" brushRef="#br0" timeOffset="56">28385 15108 7928,'0'-15'1216,"0"1"0,0-1-665,0 1 1,6 0 0,4-1 0,3 1-212,1 0 0,1-6 0,-1 1 0,2 3-218,3 5 0,-3 0 0,5 4 0,-2 1-78,0 0 0,5 1 0,-5 5 0,-1 1-386,-2 4 0,0 8 0,0 8 1,0 1-206,-3 4 0,-4 6 1,1 3-1,-5 2 124,-4 3 1,-1-4 0,-1 3 0,-4 1 275,-5 1 1,-7 4 0,-4 3 0,-1 3 179,-4 0 0,-1-1 0,-4-9 0,0-1 31,-3-1 1,2-12 0,8-1-1,5-7 1270,3-6-904,1-9 0,7 1 0,5-8-248,6-2 0,5-4 0,7 2 1,-1 1 113,1-1 0,-1-2 1,0 2-1,2 1-95,4 0 1,-3-1 0,6 4 0,-1-2-223,0 2 0,-3 1 0,4 2 0,-2 0-166,-4 0 1,4 2-1,0 1 1,0 4-68,-1 1 1,-1 0-1,-3 3 1,2-2-313,1 3 1,0-4 0,-3 1 0,2 1-1459,1-2 2024,0 4 0,2-4 0,2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38:38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547.4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917.79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1733.82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2509.92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3033.53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3752.03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4508.5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48705.02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49147.3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49516.43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49821.03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50386.04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50720.66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51360.31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51906.68">18277 3404 1800 0,'0'0'80'0,"0"0"16"0,-3-10-77 0,3 10-19 0,0 0 0 0,0 0 0 15,0 0 51-15,0 0 6 0,7-3 2 0,-7 3 0 16,0 0-51-16,11 0-8 0,-1 3 0 0,1 7 0 16,3-4 0-16,-4-3 0 0,8 10 0 15,-4-4 0-15,4 10 23 0,3-6-1 0,0 5 0 0,4-5 0 16,-4 9-3-16,4 0-1 0,-4-3 0 0,4 3 0 16,-1 6-8-16,1 3-2 0,-4-6 0 0,4 7 0 15,-1-1 4-15,-2 7 0 0,2-4 0 0,-2 1 0 16,-5 2-1-16,1-5 0 0,3 2 0 0,0 1 0 15,-3 2 6-15,-4-2 2 0,4 9 0 0,-4-13 0 16,-4 10 18-16,4 3 4 0,-7-13 1 0,0 10 0 16,0-4-34-16,-3-2-8 0,0 6 0 0,-4-10 0 15,-4 3 8-15,0 10 2 0,-6-6 1 0,3 3 0 0,-4-4-1 16,-3 1 0-16,0-7 0 0,0 4 0 0,-4-7-10 0,1 3 8 16,-1 1-8-16,0-7 8 0,-3-3-8 0,-3 6 0 15,-1-6 0-15,0-3-11 16,0-3-93-16,4 5-20 0,-3-11-3 0,2 2-1 15,5 4-53-15,3-13-11 16,-4-3-3-16,4 0-543 0</inkml:trace>
  <inkml:trace contextRef="#ctx0" brushRef="#br0" timeOffset="52912.91">19491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53446.18">19378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55267.71">21629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55623.71">21950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55903.08">21893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56081.88">21625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56532.38">22091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57792.8">24130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58656.28">24299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59345.56">24264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59871.56">24730 3128 288 0,'0'0'25'0,"0"0"-25"15,0 0 0-15,0 0 0 0,0 0 388 0,0 0 73 16,0 0 15-16,0 0 2 0,7 0-346 0,-7 0-70 15,0 0-14-15,7 0-2 0,-7 0-10 0,10 9-1 16,1 1-1-16,3-7 0 0,0 6-19 0,0 1-4 16,4-1-1-16,3 7 0 0,0-7-10 0,4 1 0 0,0 8 0 0,3-5 0 15,4 6 23-15,-1-7-1 0,5 7 0 0,-1 3 0 16,0-3 1-16,-3 3 0 0,0 0 0 0,-4 3 0 16,0-3 5-16,-3 6 2 0,3 0 0 0,-7 0 0 15,-3 4 7-15,3 5 2 0,-7-2 0 0,0 3 0 16,-3 5-27-16,-4-8-4 0,0 9-8 0,0-3 11 15,-7-10-1-15,0 13 0 0,4-16 0 0,-4 7 0 16,-4 2 10-16,4-12 1 0,-3 7 1 0,-1-1 0 16,-3 0 2-16,0 1 1 0,3-1 0 15,-3-3 0-15,0-3-25 0,0 7 0 0,0-10 0 0,-3 6 0 16,3-6 0-16,-4 0 0 0,0 0-12 0,1 0 12 16,-4 0-151-16,0 0-22 0,-4-7-5 15</inkml:trace>
  <inkml:trace contextRef="#ctx0" brushRef="#br0" timeOffset="78205.1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78918.42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79789.73">20574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80284.25">20461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80966.13">23118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81507.89">22973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97788.07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98393.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98967.4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99481.61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99824.21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100538.4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100983.22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101497.86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102135.83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102887.8">18570 5684 1152 0,'0'0'102'0,"0"0"-82"0,0 0-20 0,0 0 0 16,7 0 152-16,-3-7 25 16,3 1 6-16,0 3 1 0,-4-3-116 0,5 6-24 15,-1-3-4-15,3 3 0 0,-3 0-7 0,0 0-1 0,4 3 0 0,-4-3 0 16,3 9-24-16,1-3-8 0,0 1 0 0,3-1 0 16,0 3 8-16,4 1-8 0,-4-4 9 0,7 3-9 15,-4 10 41-15,5-6 3 0,2-1 0 0,1 7 0 16,3 3-22-16,0 0-4 0,4 3-1 0,-4 0 0 15,4 10 3-15,-4-7 0 0,4 6 0 0,3 4 0 16,-6 3-20-16,-1-4 0 0,-3 10 0 16,-4 0 0-16,0 7 20 0,-3-1 9 0,-4 7 3 0,0-4 0 15,-7-6-24-15,0 4-8 0,-4-1 0 0,4 0 0 16,-7 7 14-16,-3-13-3 0,-1 3-1 0,1 3 0 16,-4-9 1-16,-4 3 0 0,1 0 0 0,-1-6 0 0,-7 3-11 15,4-3 8-15,-7 3-8 0,0-4 8 16,-7 11-8-16,0-4-16 0,-4 0 4 0,-4 0-1126 15</inkml:trace>
  <inkml:trace contextRef="#ctx0" brushRef="#br0" timeOffset="109335.53">19554 6355 1850 0,'-7'-7'40'0,"7"7"9"0,-3 0 2 0,-4 0 1 0,3-3-41 0,4 3-11 0,0 0 0 0,0 0 0 15,0 0 54-15,0 0 9 0,4 0 1 0,3-3 1 16,-7 3-41-16,10-6-8 0,5 6-1 0,-1-10-1 16,3 7 14-16,1-3 4 0,3 3 0 0,-3 3 0 15,6 0-32-15,1-3-20 0,-4-4 4 0,1 7 0 16,-1-3 16-16,0-3 0 0,0 3 0 0,0-6 0 15,-3 5 13-15,7-2 0 0,-1-3 0 0,1 6 0 16,0-7-13-16,3 1 8 0,4 6-8 0,-4-4 0 16,-4 4 0-16,5 0 0 0,-5-3-11 15,-2 6 11 1,-1 0-50-16,0 0-2 0,-3 0-1 0,-4 6-577 0,-4 0-115 0</inkml:trace>
  <inkml:trace contextRef="#ctx0" brushRef="#br0" timeOffset="109735.34">19530 6599 1051 0,'-18'10'46'0,"11"-7"10"0,0-3-44 0,-4 9-12 0,8-9 0 0,-4 6 0 15,3-2 69-15,4-4 12 16,0 0 3-16,0 0 0 0,0 0-44 0,0 0-8 0,0 0-1 16,7-4-1-16,0-2 34 0,4 6 6 15,3-9 2-15,-3 9 0 0,3-6 16 0,3-1 4 0,1 4 1 0,7-3 0 16,-4-4-28-16,4 7-5 0,3 0-2 0,4-3 0 15,-4 3-34-15,0-4-6 0,4 4-2 0,-4-3 0 16,0 3-16-16,-3 0 0 0,3-3-8 0,0 2 8 31,1-2-48-31,-1 6-4 0,0-3-1 0,0 0 0 0,4-3-43 16,-4-4-8-16,1 10-1 0,-1-9-1 0,-4 6-14 0,1-1-4 0,-4-2 0 0,0-3-521 16</inkml:trace>
  <inkml:trace contextRef="#ctx0" brushRef="#br0" timeOffset="110216.36">20793 5978 1558 0,'-11'-3'69'0,"11"0"15"0,0-3-68 0,0-4-16 0,0 1 0 0,0 6 0 15,0 3 60-15,4-10 9 0,3 1 2 0,-7 9 0 16,3-9-31-16,-3 9-7 0,7 0-1 0,-7 0 0 16,0 0-10-16,11 0-2 0,-4 6-1 0,4-3 0 15,-8 6-4-15,4 10-1 0,0 0 0 0,0 3 0 16,0 0-2-16,0 3 0 0,-3 6 0 0,3 1 0 15,-4-1-2-15,1 7-1 0,0-1 0 0,-4-5 0 16,3 9-1-16,1-7 0 0,-1 4 0 0,-3-4 0 0,0-2-8 0,4-1 10 16,-4 0-10-16,3-3 10 0,-3-2-10 0,0-5 0 15,0 1 0-15,0-3 0 32,0 3-51-32,0-6-5 0,0-4-2 0,0 1-548 0,0 0-110 0</inkml:trace>
  <inkml:trace contextRef="#ctx0" brushRef="#br0" timeOffset="110718.24">20560 5900 1094 0,'-14'-9'97'0,"10"2"-77"0,-3 4-20 0,4-6 0 15,-1 9 224-15,1-10 40 0,3 7 9 0,0 3 2 16,3-3-203-16,1-3-41 0,3-4-8 0,0 7-2 16,0-3-21-16,0 3 0 0,3-7 0 0,1 7-12 15,3-3 12-15,-3 3 0 0,3-3 0 0,0-1 0 16,0 1 24-16,7-3 6 0,0 6 2 0,4-7 0 16,0 1-13-16,0-1-3 0,-1 7 0 0,4-6 0 15,-3-1 0-15,0 7 0 0,0-3 0 0,-1 3 0 16,1 0-16-16,0 3 8 0,-1-7-8 0,5 7 0 0,-1 7 0 15,-4-1 0-15,1 0 0 0,0 4-9 16,-8-1 9-16,1 4-12 0,-4-1 12 0,0 1-12 0,-3 2-4 16,-1-2 0-16,-2-1-1 0,-5 1 0 15,1-4 17-15,-4 7 0 0,0-3 8 0,0-1-8 0,-7 1 0 0,3 9 0 16,0-13 0-16,1 0 0 16,-8 4 0-16,4 6 8 0,-7-7-8 0,4-2 0 0,-4 9 8 15,-1-7-8-15,-2 1 11 0,-1-4-11 0,0 10 0 0,1-7 0 16,3-2 0-16,0 2 0 0,-4-2 0 0,4 2-12 15,0-2 12-15,0-1-12 0,0-3 12 0,-1 1-12 16,1 2 12-16,4-9-12 16,-1 0-25-16,4 0-5 0,-7 0-1 0,7-3 0 15,0-3-87-15,0 6-18 0,0-13-3 0</inkml:trace>
  <inkml:trace contextRef="#ctx0" brushRef="#br0" timeOffset="111167.98">21795 5630 403 0,'0'0'17'0,"0"0"5"0,7 0-22 0,-7 0 0 0,0 0 0 0,3-3 0 16,1-6 176-16,-4 9 30 0,-4-10 6 0,1 7 2 0,-1-3-110 0,1 3-21 16,3 3-5-16,-4-10-1 0,-6 7-9 0,6 3-3 15,4 0 0-15,0 0 0 0,0 0-16 0,0 0-3 16,0 0-1-16,0 0 0 0,0 0-6 0,-7 3-2 16,-4-3 0-16,4 13 0 0,4-4-9 0,-4 1-3 15,-7 2 0-15,-1 4 0 0,5 0-2 0,-4 6-1 16,0-4 0-16,-4 4 0 0,0 7 0 0,1-4 0 15,6 3 0-15,-6-3 0 0,2 6-11 0,1 1-3 16,4-1 0-16,-4-3 0 0,3 4 2 0,0-7 0 16,4 6 0-16,0-3 0 0,-3-3 10 0,6 7 3 15,-3-1 0-15,0 0 0 0,4 1-14 0,-1-1-9 16,1 1 12-16,-5-1-12 0,8 3 8 0,0-2-8 16,0-1 0-16,0-3 0 0,0-3 0 0,8 0 0 0,-1 1 0 15,3-4-12-15,1-4-7 0,3 1-1 0,7-3 0 16,0 0 0-1,0-1-44-15,4-5-10 0,3 8-2 16,4-5 0-16,3-4-127 0,-3 1-25 0,17 2-6 0,1-2-1 0</inkml:trace>
  <inkml:trace contextRef="#ctx0" brushRef="#br0" timeOffset="111972.33">22197 5806 864 0,'0'0'76'0,"0"0"-60"16,-4 0-16-16,1 0 0 0,3 0 142 0,0 0 26 15,-4-6 4-15,-3 6 2 0,-3 0-93 0,3 0-18 16,7 0-4-16,0 0-1 0,-8 0-1 0,8 0 0 16,-7 0 0-16,7 0 0 0,-7 0-13 0,0 9-2 15,-7 0-1-15,7 1 0 0,0-1-29 0,0 4-12 0,0 9 8 0,-4-3-8 16,1-1 12-16,3 4-2 0,-4 0-1 0,-3 0 0 15,0 0-9-15,0 0 10 0,3 6-10 0,1-6 10 16,-8 0-10-16,0 0 10 0,8 0-10 0,-4 0 10 16,-4 6-10-16,0-3 0 0,8-3 0 0,-4 7 8 15,3-7-26-15,1-4-6 0,-1-2 0 0,4 3-1 32,7-7-67-32,-4 7-12 0,-6-9-4 0,3-1-696 0</inkml:trace>
  <inkml:trace contextRef="#ctx0" brushRef="#br0" timeOffset="112335.28">22207 5724 1785 0,'0'0'159'0,"0"0"-127"15,-7-3-32-15,7 3 0 0,0 0 81 16,0 0 11-16,0 0 1 0,0 0 1 0,0 0-84 0,4 3-10 16,3 7-16-16,-7-1 4 0,-4 1 2 0,8 2 0 15,3-2 0-15,0-1 0 0,-3 7 10 0,3-7-12 16,0 7 12-16,0-1-12 0,3 4 12 0,-3 3 11 16,-3-9-3-16,-1 9 0 0,12 3 10 0,-5 0 2 0,-3-3 0 0,0 6 0 15,4-3 4-15,-4-3 0 0,-4 9 1 0,1 1 0 16,-4-4-9-16,3-3-1 0,4 6-1 0,1 1 0 15,-12-1-25-15,8 0-5 0,-1-9 0 0,4 10-1 32,-7-10-27-32,0 6-4 0,4-9-2 0,-4-4 0 15,3 7-114-15,-3-3-22 0,-7 3-5 0,4-12-517 0</inkml:trace>
  <inkml:trace contextRef="#ctx0" brushRef="#br0" timeOffset="112575.6">21953 6261 979 0,'0'0'43'0,"0"0"9"0,0 0-41 0,0 0-11 0,0 0 0 0,0 0 0 0,0 0 245 0,0 0 47 16,7 0 10-16,4 0 2 0,3 0-244 0,-3 0-49 15,-4-4-11-15,3 4 0 0,4-6 0 0,1 6 0 16,-5 0 0-16,1 0 0 0,3 0 0 15,0 0 0-15,0 6 0 0,-3-6 0 16,-1 0 0-16,4-6 0 0,0 12 10 0,-3-2-10 16,0-4-8-16,3 0-8 0,7 0 0 0,-7 0-1 15,-3-4-170-15,-1-2-33 0,15-3-8 0,0 6 0 0</inkml:trace>
  <inkml:trace contextRef="#ctx0" brushRef="#br0" timeOffset="113066.35">22274 5561 1209 0,'-24'-6'108'0,"17"6"-87"0,7 0-21 0,0 0 0 16,0 0 110-16,0 0 18 0,3-9 3 0,4 9 1 0,7-4-91 0,-7-2-17 16,0 3-4-16,4 3-1 15,3 0-7-15,-3 0-2 0,-4 3 0 0,7 3 0 0,0-2 0 0,4 5 0 16,3-3 0-16,-4 7 0 0,1-4 14 0,0 4 2 15,3-1 1-15,0 7 0 0,-3-6 4 0,3 9 1 16,0 0 0-16,4-7 0 0,-4 1-16 0,-3 3-2 16,3 0-1-16,0 3 0 0,7 3 7 0,-10-7 0 15,-8 4 1-15,8 7 0 0,7-4 1 0,-8 6 0 16,-10-3 0-16,0-3 0 0,4 7-6 0,-4 5 0 16,-3-2-1-16,-4-1 0 0,-11-2-15 0,7 8 11 15,1-2-11-15,-4 0 10 0,-7-7-10 0,0 10 12 16,7-10-12-16,-4 1 12 0,-3 2-12 0,0-3 10 15,-4 1-10-15,1-4 10 0,6-6-10 0,-3 6 0 16,-4-3 9-16,1-3-9 16,6 0-75-16,-3-3-19 0,0 3-4 0</inkml:trace>
  <inkml:trace contextRef="#ctx0" brushRef="#br0" timeOffset="115716.87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116256.49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116881.93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117624.53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118277.84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118676.3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119247.3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119507.37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119688.49">18387 8616 2415 0,'0'0'107'0,"0"0"22"0,-4-4-103 0,4 4-26 0,0 0 0 0,4-9 0 15,3 6 36-15,3-3 3 0,5-4 0 0,-1 10 0 16,3-9-77 0,4 6-15-16,1 0-3 0,2-4-1 0,1 4-78 0,0-3-15 0,3 3-3 0,-3-7-738 15</inkml:trace>
  <inkml:trace contextRef="#ctx0" brushRef="#br0" timeOffset="120144.95">18764 7653 748 0,'-10'-3'67'0,"6"3"-54"15,-3 0-13-15,-3 0 0 0,2 0 311 0,1 0 59 16,0 3 12-16,7-3 2 0,0 0-280 0,0 3-56 0,4 6-11 0,3 1-2 16,4-1-47-16,-1 1-10 15,4-1-2-15,0 4 0 0,7-4 24 0,4 4 0 0,0-1 0 0,3 10 0 16,4-3 0-16,0 3 0 0,3 0-9 0,4 6 9 16,3-3 0-16,0 6 0 0,-3 7-8 15,3-3 8-15,-6-4 0 0,-1 3-10 0,-3-2 10 0,0-1-8 16,-4 7 31-16,0-4 6 0,0-2 2 0,0 2 0 15,-6 7-16-15,2-4-3 0,-6 1-1 16,-4 0 0-16,0 3 9 0,-7 2 3 0,-3 1 0 0,-1 6 0 16,-6-6-23-16,-1 0 9 0,1 0-9 0,-4-3 0 15,-4 3 0-15,-3-3 0 0,3-1 0 0,-3 4 0 16,-3-6 0-16,6-4 13 0,-3-2-1 0,0-4 0 16,0-3-12-16,3-3-16 0,-3 0 3 0,0-3 1 15,3 3-37 1,1-10-7-16,-4-2-2 0,3-1-610 0,0 1-123 0</inkml:trace>
  <inkml:trace contextRef="#ctx0" brushRef="#br0" timeOffset="120538.55">19921 8308 2253 0,'0'0'100'0,"0"0"20"0,0 0-96 0,0 0-24 0,0 0 0 0,7 0 0 16,4 0 19-16,0-3-2 0,-1 3 0 0,1-6 0 15,-1 6-17-15,4 0 0 0,4 0 0 0,0 0 0 16,-1-3 9-16,5-4 2 0,-1 7 0 0,0 0 0 16,4 0 5-16,-1-3 0 0,1 3 1 0,0-3 0 15,3-3 3-15,0 6 1 0,-7-3 0 0,4-4 0 16,-4 7-33-16,-3-3-6 0,3-3-2 0,-3 3 0 15,-4 3-86-15,3 0-18 0,-6-3-3 0,3-3-512 16,-3 6-102-16</inkml:trace>
  <inkml:trace contextRef="#ctx0" brushRef="#br0" timeOffset="120807.26">19918 8572 2487 0,'0'0'55'0,"0"0"11"0,0 0 2 0,0 0 2 0,0 0-56 0,0 0-14 0,10-10 0 0,5 10 0 31,-1-3-22-31,7-3-7 0,4 6-2 0,3-3 0 0,3-7 15 0,1 10 2 0,0-3 1 0,7-3 0 31,-4 3-41-31,0-4-8 0,1 4-2 0,-5 3 0 16,-2 0-41-16,-1-3-9 0,0-3-2 0,-3 6 0 16,-1-3-112-16,-2-3-24 0,20 2-4 0,-10-2 0 0</inkml:trace>
  <inkml:trace contextRef="#ctx0" brushRef="#br0" timeOffset="129737.26">21361 7866 615 0,'0'0'27'0,"0"0"6"0,0 0-33 0,0 0 0 15,0 0 0-15,0 0 0 0,0 0 20 0,0 0-4 16,7-9 0-16,-7 9 0 0,3 0-16 0,4 0 0 16,0-3 0-16,0-1 0 0,1-2 21 0,-1 6 7 15,-4 0 2-15,4-3 0 0,-7 3 41 0,0 0 8 16,0 0 1-16,4-6 1 0,-4 6-5 0,0 0-2 16,0 0 0-16,0 0 0 0,0 0 2 0,0 0 1 15,0 0 0-15,0 0 0 0,0 0 3 0,0 0 0 16,0 0 0-16,0 0 0 0,-4 0-14 0,4 0-2 0,0 0-1 0,0 0 0 15,0 0-39-15,0 0-8 16,0 0-2-16,0 0 0 0,0 0-14 0,0 0 0 0,0 0 0 0,0 0 0 16,-3 9 0-16,-1 1 0 0,1-7 0 0,3 12-10 15,-4-2 10-15,1-1 0 0,-1 1 0 0,4 6-8 16,0 3 8-16,0 0 16 16,0 6-4-16,0-6-1 0,4 9 12 0,-4 1 2 0,3-1 1 0,1 0 0 15,-1 4-2-15,-3-4 0 0,4 7 0 16,-1-4 0-16,4 1-16 0,-3 2-8 0,-1-2 8 0,-3-4-8 15,4 1 8-15,-1-1-8 0,-3 0 0 0,0-9 8 16,0 0 0-16,0 6-8 0,-3-6 12 0,-1 0-4 16,1-3-8-16,-1-3 0 0,-3 3 0 0,4-7 0 15,-4 4 0-15,0-4-19 0,-4 1 3 0,7-4 1 16,-6 1-57-16,3-1-11 0,0-6-2 0,3-3-1 16,-6 7-144-1,6-7-29-15</inkml:trace>
  <inkml:trace contextRef="#ctx0" brushRef="#br0" timeOffset="130715.69">21350 7766 1645 0,'0'0'72'0,"0"0"16"0,-3-7-70 0,-4 7-18 15,3-3 0-15,4 3 0 0,0 0 51 0,-4-6 6 16,1 3 2-16,-1-3 0 0,4 6-31 0,-3-3-7 0,3-7-1 0,0 10 0 16,-4 0-20-16,4 0 8 0,0-9-8 0,0 9 0 15,0 0 0-15,0 0 0 0,0 0 0 0,7-3 0 16,-3-4 0-16,7 4 0 0,-4-6 0 0,0 9 0 16,3-10 8-16,-3 10 3 15,4-9 1-15,-1 6 0 0,1 0 5 0,0-4 2 16,-1-2 0-16,4 9 0 0,0-6 3 0,4-1 1 0,-4 4 0 0,0-3 0 15,-3-3-6-15,7 6-1 0,3-1 0 0,-4-2 0 16,1-3-8-16,0 9-8 0,3-3 9 0,0-4-9 16,-3 7 0-16,3-3 0 0,-4 3 0 0,5 0 0 15,2 3 14-15,1-3 3 0,-7 7 1 0,3-4 0 16,7 3-31-16,-3-3-7 0,-8 7 0 0,1-7-1 16,0 6 21-16,-4 0 0 0,3 4-9 0,-3-4 9 0,-7 1 0 15,4 2-8-15,0-2 8 0,-1 2 0 0,-6 4 0 0,-1-3 0 16,4-4 0-16,-3 3 0 0,-1 1 0 15,-3-4 0-15,-3 1 0 0,-1 2 0 0,4 4 0 16,-3-3 0-16,-4-1 0 0,3 1 9 0,1 6-9 16,-4-7 0-16,-4 4 9 0,4-1-9 0,0 1 0 15,0 0 8-15,-4-7-8 0,1 10 0 0,-4-6 0 16,-4-1 9-16,7-3-9 0,-6 1 0 0,-4 2 11 0,-1-2-11 16,5 2 10-16,-4-5-10 0,-1 2 16 0,-2-6-2 15,-1 10-1-15,0-4 0 0,4-3-4 0,-3-2-1 16,-5 5 0-16,5-6 0 0,-1 3-8 0,4-2 0 15,-4 2 9-15,0-3-9 0,4 0 0 0,-4 3 8 16,4-3-8-16,0-3 0 0,0 7 0 0,0-4 0 16,3-3 0-16,1 0 0 0,-1 0 0 0,7 0 0 0,1 0 0 0,-1 0 0 15,8 0-8-15,3 0-7 0,0 0-1 0,0 0 0 32,0 0-114-32,0 0-23 0,0 0-5 0</inkml:trace>
  <inkml:trace contextRef="#ctx0" brushRef="#br0" timeOffset="134137.22">22475 7471 576 0,'0'0'51'0,"0"0"-41"0,4-6-10 0,-4 6 0 15,0-3 296-15,-4-4 56 0,4 7 12 0,0 0 3 16,0 0-243-16,-7 0-49 0,4-3-10 0,3 3-1 16,0 0-20-16,-7 0-3 0,-7 3-1 0,7-3 0 15,7 0-20-15,-7 10-4 0,-4-1 0 0,0 1-1 0,8 2-5 0,-4 1-1 16,0-4 0-16,-4 10 0 0,1 0 7 0,-1 3 0 16,8 0 1-16,-8 3 0 0,-10 3-17 0,7 3 0 15,3 1 0-15,-3 2 0 0,-4 7 18 0,-3 9 0 16,0-3 0-16,0 3 0 0,0 4-18 15,-4-1-11-15,0-3 2 0,4-3 0 0,0 3 25 0,3-6 6 16,1-3 1-16,-1 3 0 0,7-3 23 0,4 2 5 16,0-11 1-16,0 5 0 0,0-5-42 15,4-7-10-15,6-3 0 0,1 6 0 0,-4-6-12 0,0-9-4 16,7 5 0-16,0-5-1 16,3 6-23-16,-2-7-5 0,-1-2-1 0,3 2 0 15,4-2-38-15,-3-1-7 0,-4 0-1 0,3-5-1 16,8 5-99-16,-4 0-20 0,0-5-4 0,-3 2-526 0</inkml:trace>
  <inkml:trace contextRef="#ctx0" brushRef="#br0" timeOffset="134460.68">22423 7951 2624 0,'-11'-16'116'0,"7"10"24"0,4-4-112 0,0 10-28 0,0 0 0 0,0 0 0 16,0 0-18-16,8 0-10 0,6-3-1 0,-4 3-1 16,-3 3-6-16,4-3 0 0,-1 10-1 0,1 2 0 0,-4 4 17 0,0 0 3 15,0 12 1-15,0-6 0 0,0 9 16 16,-3-3 0-16,-4-2 0 0,0 5 0 0,3 3 38 0,-6-2 2 15,-1-1 0-15,1 7 0 0,-1-4-31 0,-3-2-9 16,7 8 0-16,-7-5 0 0,-3-4 0 0,-1-3 0 16,7-2 0-16,-3 2 0 0,4-3-17 0,-4-6-1 15,3 3 0-15,1-10 0 16,6 7-116-16,-3-10-23 0,0-9-5 0,0 0-747 0</inkml:trace>
  <inkml:trace contextRef="#ctx0" brushRef="#br0" timeOffset="135122.25">22377 7844 2833 0,'-4'-12'125'0,"1"5"27"0,-8 1-122 0,0 0-30 0,11-4 0 0,0 10 0 16,4 0 24-16,3-9-2 0,4 6 0 0,6-7 0 15,4 10-38-15,1-3-7 0,-1-3-1 0,3 3-1 16,1-7 13-16,3 7 2 0,-3-3 1 0,0 6 0 16,3-3-6-16,0-3-1 0,8 6 0 0,-8 0 0 15,-7 6 4-15,4-3 0 0,-1-3 0 0,1 9 0 16,-7-2-8-16,-4-1-2 0,0 10 0 0,-4-4 0 16,-3 1 9-16,-7 9 1 0,-7-3 1 0,0 3 0 0,7-1 11 0,-10 1 0 15,-15 0-9-15,4 7 9 0,0-1 0 0,3-3-11 16,-7-3 11-16,4 0-8 0,0-3 8 0,0-1 0 15,3-2 0-15,1 0 0 0,-1-4 0 0,4-2 0 16,3-1 0-16,4-3 0 0,-3-6 0 0,3 10 0 16,7-10 8-16,0 0-8 0,0 0 0 0,0 0 0 15,-4 0-10-15,4 0 10 0,0 0-20 0,0 0 4 16,0 0 0-16,0 0 0 0,0 0 2 0,0 0 1 16,0 0 0-16,0 0 0 0,0 0 13 0,11 0 0 15,-1-3 0-15,1 3 0 0,-1-7 0 0,5 7 0 16,6 0 0-16,3-3 0 0,-2 3 0 0,6-3 0 15,11-3 0-15,-1 6 0 0,12 0 0 0,-8 0 0 16,0 0 0-16,1 0 0 0,-4 0 0 0,-4 6-11 0,0 0 0 0,-3 1 0 16,-4-4 11-16,-3 6-10 0,-4 4 10 15,-3-4-10-15,-1 7 18 0,-6-4 4 0,-1 1 1 0,-3 9 0 16,-3-10 0-16,0 7 0 0,-8 3 0 0,0-3 0 16,-6 3-13-16,3 0 0 15,-4 0 0-15,-3 6 0 0,0-3 0 0,-4 3 0 0,-3-6 0 0,4 0-10 16,-5 0 10-16,1 0 0 0,-7-3-9 0,0 0 9 15,0-3 0-15,-4 2 0 0,-7-5 0 0,0 6 8 16,-7-7-8-16,8 7 0 0,2-6 0 0,1 2 8 16,-4-8-8-16,7 2 0 0,4-3 9 0,7-3-9 15,-4-3 15-15,8 0-2 0,-1-3 0 0,8-3 0 16,2 3-29-16,-2-7-7 0,-1-2-1 0,4-4 0 16,11 4-194-16,-1-1-39 0</inkml:trace>
  <inkml:trace contextRef="#ctx0" brushRef="#br0" timeOffset="135710.41">23199 7358 1036 0,'0'0'92'0,"0"0"-73"0,-4-9-19 0,-3 9 0 0,4-10 180 0,3 10 33 0,-7 0 7 0,7 0 0 0,0 0-172 0,0 0-36 16,0 0-12-16,0 0 9 0,0 0-9 0,0 0 0 16,0 0 0-16,-4 0 0 0,0 10 20 0,4-10 3 15,-3 6 0-15,3 0 0 0,3 1 33 0,1 2 8 16,0-6 0-16,3 6 1 0,3 1-1 0,-3-1 0 15,7 1 0-15,-3-4 0 16,7 10-24-16,-4-4-4 0,0 1-2 0,7 6 0 0,-3-7-15 0,3 10-3 16,-4-3-1-16,5 3 0 0,-1 0-15 0,0 0 0 15,0 9 0-15,4-3 0 0,-4 4 0 0,0 2 0 16,0-3 0-16,0 4 0 0,-3 3 13 0,3-4 0 16,-7 7 0-16,4 0 0 0,0-7 12 0,-4 7 3 15,-4-10 0-15,-3 4 0 0,0-4-28 0,-3 10 0 16,-1-3-14-16,-3-1 5 0,-3 4 9 0,-4 3 14 15,0 9-3-15,-4-6-1 0,-3 0 0 0,0-6 0 0,0-3 0 16,-4-4 0-16,1 1 13 0,-5-4 2 0,-2-3 1 0,3-3 0 16,-1 3-10-16,1-6-1 0,0 0-1 0,0-9 0 15,0 6-24-15,3-10-5 0,0-6-1 0,4 7-1259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41:40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2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3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4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5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6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7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8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9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10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11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12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13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14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16">20982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17">20869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18">23120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19">23441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20">23384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21">23116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22">24517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23">26556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24">26725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25">26690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27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28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29">22065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30">21952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31">25544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32">25399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33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35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36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37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3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39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40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41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52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53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54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55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56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57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5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59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60">18387 8616 2415 0,'0'0'107'0,"0"0"22"0,-4-4-103 0,4 4-26 0,0 0 0 0,4-9 0 15,3 6 36-15,3-3 3 0,5-4 0 0,-1 10 0 16,3-9-77 0,4 6-15-16,1 0-3 0,2-4-1 0,1 4-78 0,0-3-15 0,3 3-3 0,-3-7-738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5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87 920 0 0,'-8'-12'80'0'0,"7"10"767"0"0,0-1 0 0 0,0 1 0 0 0,0-1 0 0 0,0 1 0 0 0,1-1-1 0 0,-1 0 1 0 0,1 1 0 0 0,0-1 0 0 0,0 0 0 0 0,0 1 0 0 0,0-1 0 0 0,0 0 0 0 0,0 1 0 0 0,1-1 0 0 0,-1 0 0 0 0,2-3 0 0 0,-1 5-806 0 0,0-1 0 0 0,0 0 0 0 0,-1 0 0 0 0,1 1 0 0 0,0-1 0 0 0,1 1 0 0 0,-1-1 1 0 0,0 1-1 0 0,0-1 0 0 0,1 1 0 0 0,-1 0 0 0 0,1 0 0 0 0,-1-1 0 0 0,1 1 0 0 0,2-1 1 0 0,-3 2-15 0 0,0-1 0 0 0,1 1 0 0 0,-1 0 0 0 0,0-1 0 0 0,0 1 0 0 0,1 0 0 0 0,-1 0 0 0 0,0 0 1 0 0,1 0-1 0 0,-1 0 0 0 0,0 0 0 0 0,0 0 0 0 0,1 1 0 0 0,-1-1 0 0 0,0 0 0 0 0,0 1 0 0 0,1-1 0 0 0,-1 1 1 0 0,0-1-1 0 0,0 1 0 0 0,0 0 0 0 0,0 0 0 0 0,0-1 0 0 0,0 1 0 0 0,0 0 0 0 0,0 0 0 0 0,0 0 1 0 0,0 0-1 0 0,0 0 0 0 0,-1 0 0 0 0,1 0 0 0 0,0 0 0 0 0,-1 0 0 0 0,1 0 0 0 0,0 2 0 0 0,2 6 157 0 0,-1 0 0 0 0,0 0-1 0 0,-1 0 1 0 0,1-1-1 0 0,-2 1 1 0 0,1 0 0 0 0,-2 0-1 0 0,1 0 1 0 0,-3 14-1 0 0,-22 178 2453 0 0,8 8-1570 0 0,12-107-689 0 0,-1 194 597 0 0,6-282-959 0 0,2 151 248 0 0,6 19-70 0 0,-6-119-193 0 0,0-29 0 0 0,-6 67 0 0 0,2-61-111 0 0,3-34 50 0 0,-1 0 0 0 0,0 0-1 0 0,-1-1 1 0 0,0 1 0 0 0,0 0-1 0 0,-1-1 1 0 0,-4 13 0 0 0,-10 13-3194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0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1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60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623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1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multiple different factorizations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\perp B</a:t>
            </a:r>
          </a:p>
          <a:p>
            <a:r>
              <a:rPr lang="en-US" dirty="0"/>
              <a:t>P(A, B) = P(A, B)</a:t>
            </a:r>
          </a:p>
          <a:p>
            <a:r>
              <a:rPr lang="en-US" dirty="0"/>
              <a:t>P(A|B) = P(A)</a:t>
            </a:r>
          </a:p>
          <a:p>
            <a:r>
              <a:rPr lang="en-US" dirty="0"/>
              <a:t>P(B|A) = P(B)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9/29/25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9/29/25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0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1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7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4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85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70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1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2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8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83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0.png"/><Relationship Id="rId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17.xml"/><Relationship Id="rId42" Type="http://schemas.openxmlformats.org/officeDocument/2006/relationships/image" Target="../media/image32.png"/><Relationship Id="rId47" Type="http://schemas.openxmlformats.org/officeDocument/2006/relationships/customXml" Target="../ink/ink30.xml"/><Relationship Id="rId63" Type="http://schemas.openxmlformats.org/officeDocument/2006/relationships/customXml" Target="../ink/ink38.xml"/><Relationship Id="rId68" Type="http://schemas.openxmlformats.org/officeDocument/2006/relationships/image" Target="../media/image450.png"/><Relationship Id="rId16" Type="http://schemas.openxmlformats.org/officeDocument/2006/relationships/image" Target="../media/image190.png"/><Relationship Id="rId11" Type="http://schemas.openxmlformats.org/officeDocument/2006/relationships/customXml" Target="../ink/ink12.xml"/><Relationship Id="rId24" Type="http://schemas.openxmlformats.org/officeDocument/2006/relationships/image" Target="../media/image230.png"/><Relationship Id="rId32" Type="http://schemas.openxmlformats.org/officeDocument/2006/relationships/image" Target="../media/image27.png"/><Relationship Id="rId37" Type="http://schemas.openxmlformats.org/officeDocument/2006/relationships/customXml" Target="../ink/ink25.xml"/><Relationship Id="rId40" Type="http://schemas.openxmlformats.org/officeDocument/2006/relationships/image" Target="../media/image31.png"/><Relationship Id="rId45" Type="http://schemas.openxmlformats.org/officeDocument/2006/relationships/customXml" Target="../ink/ink29.xml"/><Relationship Id="rId53" Type="http://schemas.openxmlformats.org/officeDocument/2006/relationships/customXml" Target="../ink/ink33.xml"/><Relationship Id="rId58" Type="http://schemas.openxmlformats.org/officeDocument/2006/relationships/image" Target="../media/image400.png"/><Relationship Id="rId66" Type="http://schemas.openxmlformats.org/officeDocument/2006/relationships/image" Target="../media/image440.png"/><Relationship Id="rId74" Type="http://schemas.openxmlformats.org/officeDocument/2006/relationships/image" Target="../media/image48.png"/><Relationship Id="rId5" Type="http://schemas.openxmlformats.org/officeDocument/2006/relationships/customXml" Target="../ink/ink9.xml"/><Relationship Id="rId61" Type="http://schemas.openxmlformats.org/officeDocument/2006/relationships/customXml" Target="../ink/ink37.xml"/><Relationship Id="rId19" Type="http://schemas.openxmlformats.org/officeDocument/2006/relationships/customXml" Target="../ink/ink16.xml"/><Relationship Id="rId14" Type="http://schemas.openxmlformats.org/officeDocument/2006/relationships/image" Target="../media/image180.png"/><Relationship Id="rId22" Type="http://schemas.openxmlformats.org/officeDocument/2006/relationships/image" Target="../media/image2200.png"/><Relationship Id="rId27" Type="http://schemas.openxmlformats.org/officeDocument/2006/relationships/customXml" Target="../ink/ink20.xml"/><Relationship Id="rId30" Type="http://schemas.openxmlformats.org/officeDocument/2006/relationships/image" Target="../media/image26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48" Type="http://schemas.openxmlformats.org/officeDocument/2006/relationships/image" Target="../media/image35.png"/><Relationship Id="rId56" Type="http://schemas.openxmlformats.org/officeDocument/2006/relationships/image" Target="../media/image390.png"/><Relationship Id="rId64" Type="http://schemas.openxmlformats.org/officeDocument/2006/relationships/image" Target="../media/image43.png"/><Relationship Id="rId69" Type="http://schemas.openxmlformats.org/officeDocument/2006/relationships/customXml" Target="../ink/ink41.xml"/><Relationship Id="rId77" Type="http://schemas.openxmlformats.org/officeDocument/2006/relationships/customXml" Target="../ink/ink45.xml"/><Relationship Id="rId8" Type="http://schemas.openxmlformats.org/officeDocument/2006/relationships/image" Target="../media/image150.png"/><Relationship Id="rId51" Type="http://schemas.openxmlformats.org/officeDocument/2006/relationships/customXml" Target="../ink/ink32.xml"/><Relationship Id="rId72" Type="http://schemas.openxmlformats.org/officeDocument/2006/relationships/image" Target="../media/image47.png"/><Relationship Id="rId3" Type="http://schemas.openxmlformats.org/officeDocument/2006/relationships/customXml" Target="../ink/ink8.xml"/><Relationship Id="rId12" Type="http://schemas.openxmlformats.org/officeDocument/2006/relationships/image" Target="../media/image170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36.xml"/><Relationship Id="rId67" Type="http://schemas.openxmlformats.org/officeDocument/2006/relationships/customXml" Target="../ink/ink40.xml"/><Relationship Id="rId20" Type="http://schemas.openxmlformats.org/officeDocument/2006/relationships/image" Target="../media/image210.png"/><Relationship Id="rId41" Type="http://schemas.openxmlformats.org/officeDocument/2006/relationships/customXml" Target="../ink/ink27.xml"/><Relationship Id="rId54" Type="http://schemas.openxmlformats.org/officeDocument/2006/relationships/image" Target="../media/image38.png"/><Relationship Id="rId62" Type="http://schemas.openxmlformats.org/officeDocument/2006/relationships/image" Target="../media/image420.png"/><Relationship Id="rId70" Type="http://schemas.openxmlformats.org/officeDocument/2006/relationships/image" Target="../media/image46.png"/><Relationship Id="rId75" Type="http://schemas.openxmlformats.org/officeDocument/2006/relationships/customXml" Target="../ink/ink4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0.png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31.xml"/><Relationship Id="rId57" Type="http://schemas.openxmlformats.org/officeDocument/2006/relationships/customXml" Target="../ink/ink35.xml"/><Relationship Id="rId10" Type="http://schemas.openxmlformats.org/officeDocument/2006/relationships/image" Target="../media/image160.png"/><Relationship Id="rId31" Type="http://schemas.openxmlformats.org/officeDocument/2006/relationships/customXml" Target="../ink/ink22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image" Target="../media/image41.png"/><Relationship Id="rId65" Type="http://schemas.openxmlformats.org/officeDocument/2006/relationships/customXml" Target="../ink/ink39.xml"/><Relationship Id="rId73" Type="http://schemas.openxmlformats.org/officeDocument/2006/relationships/customXml" Target="../ink/ink43.xml"/><Relationship Id="rId78" Type="http://schemas.openxmlformats.org/officeDocument/2006/relationships/image" Target="../media/image51.png"/><Relationship Id="rId4" Type="http://schemas.openxmlformats.org/officeDocument/2006/relationships/image" Target="../media/image1300.png"/><Relationship Id="rId9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../media/image200.png"/><Relationship Id="rId39" Type="http://schemas.openxmlformats.org/officeDocument/2006/relationships/customXml" Target="../ink/ink26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34.xml"/><Relationship Id="rId76" Type="http://schemas.openxmlformats.org/officeDocument/2006/relationships/image" Target="../media/image50.png"/><Relationship Id="rId7" Type="http://schemas.openxmlformats.org/officeDocument/2006/relationships/customXml" Target="../ink/ink10.xml"/><Relationship Id="rId71" Type="http://schemas.openxmlformats.org/officeDocument/2006/relationships/customXml" Target="../ink/ink42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8753-6F7C-604B-D354-337CCCAE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2181-0368-B7E2-3714-17533126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276333"/>
          </a:xfrm>
        </p:spPr>
        <p:txBody>
          <a:bodyPr/>
          <a:lstStyle/>
          <a:p>
            <a:r>
              <a:rPr lang="en-US" dirty="0"/>
              <a:t>A random variable is a function of an atomic event:</a:t>
            </a:r>
          </a:p>
          <a:p>
            <a:endParaRPr lang="en-US" dirty="0"/>
          </a:p>
          <a:p>
            <a:r>
              <a:rPr lang="en-US" dirty="0"/>
              <a:t>“I flip a coin. If it comes up heads, I get $5. If tails, I lose $2”</a:t>
            </a:r>
          </a:p>
          <a:p>
            <a:endParaRPr lang="en-US" dirty="0"/>
          </a:p>
          <a:p>
            <a:r>
              <a:rPr lang="en-US" dirty="0"/>
              <a:t>f: {H, T} </a:t>
            </a:r>
            <a:r>
              <a:rPr lang="en-US" dirty="0">
                <a:sym typeface="Wingdings" panose="05000000000000000000" pitchFamily="2" charset="2"/>
              </a:rPr>
              <a:t> R</a:t>
            </a:r>
          </a:p>
          <a:p>
            <a:r>
              <a:rPr lang="en-US" dirty="0"/>
              <a:t>f(H) = 5; f(T) = -2</a:t>
            </a:r>
          </a:p>
        </p:txBody>
      </p:sp>
    </p:spTree>
    <p:extLst>
      <p:ext uri="{BB962C8B-B14F-4D97-AF65-F5344CB8AC3E}">
        <p14:creationId xmlns:p14="http://schemas.microsoft.com/office/powerpoint/2010/main" val="10612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0AA7-BD28-8A0A-3078-9173487F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92D8-155F-DA84-0D86-66D041DF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515600" cy="3978111"/>
          </a:xfrm>
        </p:spPr>
        <p:txBody>
          <a:bodyPr/>
          <a:lstStyle/>
          <a:p>
            <a:r>
              <a:rPr lang="en-US" dirty="0"/>
              <a:t>Can map to any output set</a:t>
            </a:r>
          </a:p>
          <a:p>
            <a:endParaRPr lang="en-US" dirty="0"/>
          </a:p>
          <a:p>
            <a:r>
              <a:rPr lang="en-US" dirty="0"/>
              <a:t>“I generate a random number uniformly in [0,1]. If it’s &lt; 0.5, I output 0 and if &gt;= 0.5, output 1”</a:t>
            </a:r>
          </a:p>
          <a:p>
            <a:endParaRPr lang="en-US" dirty="0"/>
          </a:p>
          <a:p>
            <a:r>
              <a:rPr lang="en-US" dirty="0"/>
              <a:t>f: [0,1] -&gt; {0,1}</a:t>
            </a:r>
          </a:p>
        </p:txBody>
      </p:sp>
    </p:spTree>
    <p:extLst>
      <p:ext uri="{BB962C8B-B14F-4D97-AF65-F5344CB8AC3E}">
        <p14:creationId xmlns:p14="http://schemas.microsoft.com/office/powerpoint/2010/main" val="242935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D969-904D-E4A4-FC9F-5C2BD019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61471-76F7-D970-5A6C-171BCC810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503978"/>
              </a:xfrm>
            </p:spPr>
            <p:txBody>
              <a:bodyPr/>
              <a:lstStyle/>
              <a:p>
                <a:r>
                  <a:rPr lang="en-US" dirty="0"/>
                  <a:t>Notation: often assign random variables a letter and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for the distribution they follow</a:t>
                </a:r>
              </a:p>
              <a:p>
                <a:endParaRPr lang="en-US" dirty="0"/>
              </a:p>
              <a:p>
                <a:r>
                  <a:rPr lang="en-US" dirty="0"/>
                  <a:t>“I flip a coin. If it comes up heads, I get $5. If tails, I lose $2”</a:t>
                </a:r>
              </a:p>
              <a:p>
                <a:r>
                  <a:rPr lang="en-US" dirty="0"/>
                  <a:t>X = amount of money I win/lose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{5, −2}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61471-76F7-D970-5A6C-171BCC810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503978"/>
              </a:xfrm>
              <a:blipFill>
                <a:blip r:embed="rId2"/>
                <a:stretch>
                  <a:fillRect l="-1217" t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00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E526-D688-AA4A-2E86-80C844C4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F8459-98EB-DDCE-16A0-92E5AC9B6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815355"/>
              </a:xfrm>
            </p:spPr>
            <p:txBody>
              <a:bodyPr/>
              <a:lstStyle/>
              <a:p>
                <a:r>
                  <a:rPr lang="en-US" dirty="0"/>
                  <a:t>A function of a RV is a RV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{5, −2}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New RVs: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F8459-98EB-DDCE-16A0-92E5AC9B6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815355"/>
              </a:xfrm>
              <a:blipFill>
                <a:blip r:embed="rId2"/>
                <a:stretch>
                  <a:fillRect l="-1217" t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6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670C0A-D339-975E-FBDC-035A1D9BE5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51909"/>
              </p:ext>
            </p:extLst>
          </p:nvPr>
        </p:nvGraphicFramePr>
        <p:xfrm>
          <a:off x="552099" y="1970794"/>
          <a:ext cx="105156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9689435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04965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9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5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93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8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77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Recall that in a uniform distribution, each </a:t>
            </a:r>
            <a:r>
              <a:rPr lang="en-US" i="1" dirty="0"/>
              <a:t>atomic</a:t>
            </a:r>
            <a:r>
              <a:rPr lang="en-US" dirty="0"/>
              <a:t> event has an equally likely chance of occurring.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these settings, computing the probability of a </a:t>
            </a:r>
            <a:r>
              <a:rPr lang="en-US" i="1" dirty="0"/>
              <a:t>compound</a:t>
            </a:r>
            <a:r>
              <a:rPr lang="en-US" dirty="0"/>
              <a:t> event reduces to counting!</a:t>
            </a:r>
          </a:p>
          <a:p>
            <a:pPr marL="1028700"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suppose you have a fair six-sided die. The probability of rolling an even number is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0797E2-144E-7723-A74A-DAF991242611}"/>
                  </a:ext>
                </a:extLst>
              </p14:cNvPr>
              <p14:cNvContentPartPr/>
              <p14:nvPr/>
            </p14:nvContentPartPr>
            <p14:xfrm>
              <a:off x="2020591" y="5139911"/>
              <a:ext cx="7593480" cy="141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0797E2-144E-7723-A74A-DAF991242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231" y="5130551"/>
                <a:ext cx="7612200" cy="143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the probability of getting 3 heads in a row with a fair coin?</a:t>
            </a:r>
          </a:p>
        </p:txBody>
      </p:sp>
    </p:spTree>
    <p:extLst>
      <p:ext uri="{BB962C8B-B14F-4D97-AF65-F5344CB8AC3E}">
        <p14:creationId xmlns:p14="http://schemas.microsoft.com/office/powerpoint/2010/main" val="40558118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Consider a biased coin that comes up heads with probability ¾. What is the probability of getting 3 heads total in a sequence of four flips?</a:t>
            </a:r>
          </a:p>
        </p:txBody>
      </p:sp>
    </p:spTree>
    <p:extLst>
      <p:ext uri="{BB962C8B-B14F-4D97-AF65-F5344CB8AC3E}">
        <p14:creationId xmlns:p14="http://schemas.microsoft.com/office/powerpoint/2010/main" val="22587411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1D8B-2506-9633-3134-EDB9210D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relationships between many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57E3B-3728-BC2F-54A7-15FCA3BB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893107"/>
            <a:ext cx="10515600" cy="4171517"/>
          </a:xfrm>
        </p:spPr>
        <p:txBody>
          <a:bodyPr/>
          <a:lstStyle/>
          <a:p>
            <a:r>
              <a:rPr lang="en-US" dirty="0"/>
              <a:t>So far: distribution over variables that were </a:t>
            </a:r>
            <a:r>
              <a:rPr lang="en-US" i="1" dirty="0"/>
              <a:t>independent</a:t>
            </a:r>
            <a:r>
              <a:rPr lang="en-US" dirty="0"/>
              <a:t> of one another</a:t>
            </a:r>
          </a:p>
          <a:p>
            <a:endParaRPr lang="en-US" dirty="0"/>
          </a:p>
          <a:p>
            <a:r>
              <a:rPr lang="en-US" dirty="0"/>
              <a:t>Now: describe joint distributions in more detail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68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0B5A-614F-0C4D-D91D-F91E674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10686"/>
            <a:ext cx="10515600" cy="627812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9DE1D-92DE-A377-8CE4-6611205DB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15315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marginal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9DE1D-92DE-A377-8CE4-6611205DB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153151"/>
              </a:xfrm>
              <a:blipFill>
                <a:blip r:embed="rId2"/>
                <a:stretch>
                  <a:fillRect l="-1206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26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312710"/>
          </a:xfrm>
        </p:spPr>
        <p:txBody>
          <a:bodyPr/>
          <a:lstStyle/>
          <a:p>
            <a:r>
              <a:rPr lang="en-US" dirty="0"/>
              <a:t>Outcomes</a:t>
            </a:r>
          </a:p>
          <a:p>
            <a:r>
              <a:rPr lang="en-US" dirty="0"/>
              <a:t>Sample space</a:t>
            </a:r>
          </a:p>
          <a:p>
            <a:r>
              <a:rPr lang="en-US" dirty="0"/>
              <a:t>Events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Random variable</a:t>
            </a:r>
          </a:p>
          <a:p>
            <a:r>
              <a:rPr lang="en-US" dirty="0"/>
              <a:t>Discrete random variable</a:t>
            </a:r>
          </a:p>
          <a:p>
            <a:r>
              <a:rPr lang="en-US" dirty="0"/>
              <a:t>Continuous random variable</a:t>
            </a:r>
          </a:p>
          <a:p>
            <a:r>
              <a:rPr lang="en-US" dirty="0"/>
              <a:t>Probability mass function</a:t>
            </a:r>
          </a:p>
          <a:p>
            <a:r>
              <a:rPr lang="en-US" dirty="0"/>
              <a:t>Probability density function</a:t>
            </a:r>
          </a:p>
          <a:p>
            <a:r>
              <a:rPr lang="en-US" dirty="0"/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1C85-90C9-4544-F7F6-3DF4901D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4D6B-DABF-2820-2E96-B6FD67652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</p:spPr>
            <p:txBody>
              <a:bodyPr/>
              <a:lstStyle/>
              <a:p>
                <a:r>
                  <a:rPr lang="en-US" dirty="0"/>
                  <a:t>Common to define multiple RVs on the same set of atomic events</a:t>
                </a:r>
              </a:p>
              <a:p>
                <a:endParaRPr lang="en-US" dirty="0"/>
              </a:p>
              <a:p>
                <a:r>
                  <a:rPr lang="en-US" dirty="0"/>
                  <a:t>For example: atomic events = pizzas</a:t>
                </a:r>
              </a:p>
              <a:p>
                <a:r>
                  <a:rPr lang="en-US" dirty="0"/>
                  <a:t>RVs: pizza has peperoni, pizza has spinach, …</a:t>
                </a:r>
              </a:p>
              <a:p>
                <a:endParaRPr lang="en-US" dirty="0"/>
              </a:p>
              <a:p>
                <a:r>
                  <a:rPr lang="en-US" dirty="0"/>
                  <a:t>Intuitively: these things are related! Describe this via a </a:t>
                </a:r>
                <a:r>
                  <a:rPr lang="en-US" i="1" dirty="0"/>
                  <a:t>joint</a:t>
                </a:r>
                <a:r>
                  <a:rPr lang="en-US" dirty="0"/>
                  <a:t> distribution</a:t>
                </a:r>
              </a:p>
              <a:p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probability that RV X takes value x and RV y takes value 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4D6B-DABF-2820-2E96-B6FD67652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  <a:blipFill>
                <a:blip r:embed="rId2"/>
                <a:stretch>
                  <a:fillRect l="-1217" t="-2348" r="-812" b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0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/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space is  U = {(0, 0), (0, 1), (1, 0), (1, 1)}</a:t>
                </a:r>
              </a:p>
              <a:p>
                <a:r>
                  <a:rPr lang="en-US" sz="2400" dirty="0"/>
                  <a:t>Cells sum to 1: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830997"/>
              </a:xfrm>
              <a:prstGeom prst="rect">
                <a:avLst/>
              </a:prstGeom>
              <a:blipFill>
                <a:blip r:embed="rId2"/>
                <a:stretch>
                  <a:fillRect l="-1032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827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5043-6D86-C26F-69DD-1E4A6729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8" y="367131"/>
            <a:ext cx="10824113" cy="627812"/>
          </a:xfrm>
        </p:spPr>
        <p:txBody>
          <a:bodyPr/>
          <a:lstStyle/>
          <a:p>
            <a:r>
              <a:rPr lang="en-US" dirty="0"/>
              <a:t>Marginalization over distributions of many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7F48-1252-484F-5B36-5674A2B22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joint distribution, recover distribution of a single variable by itself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7F48-1252-484F-5B36-5674A2B22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4074" r="-362" b="-1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808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264-5DF1-E7EF-C519-EE476CF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C2E85-72B4-B55F-7068-534C460EC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Interpretation: probability A happens given B happened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C2E85-72B4-B55F-7068-534C460EC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713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table: 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/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2237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Conditional probabilities: renormalize rows/columns</a:t>
                </a:r>
              </a:p>
              <a:p>
                <a:r>
                  <a:rPr lang="en-US" sz="2400" dirty="0" err="1"/>
                  <a:t>Pr</a:t>
                </a:r>
                <a:r>
                  <a:rPr lang="en-US" sz="2400" dirty="0"/>
                  <a:t>(Spinach = 1|Pep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fun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General form: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2237216"/>
              </a:xfrm>
              <a:prstGeom prst="rect">
                <a:avLst/>
              </a:prstGeom>
              <a:blipFill>
                <a:blip r:embed="rId2"/>
                <a:stretch>
                  <a:fillRect l="-1001" t="-1685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1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C11-9FB8-029E-5795-4195DBE3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2C6173-850F-B16D-4998-E6E800B747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450" y="1112838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3714914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301784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4599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X/Y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7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3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8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6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771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/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joint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blipFill>
                <a:blip r:embed="rId2"/>
                <a:stretch>
                  <a:fillRect l="-755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40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C11-9FB8-029E-5795-4195DBE3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2C6173-850F-B16D-4998-E6E800B747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450" y="1112838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3714914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301784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4599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X/Y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7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3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8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6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771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/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US" dirty="0"/>
                  <a:t>? 0.25</a:t>
                </a:r>
              </a:p>
              <a:p>
                <a:endParaRPr lang="en-US" dirty="0"/>
              </a:p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? 0.55</a:t>
                </a:r>
              </a:p>
              <a:p>
                <a:endParaRPr lang="en-US" dirty="0"/>
              </a:p>
              <a:p>
                <a:r>
                  <a:rPr lang="en-US" dirty="0"/>
                  <a:t>What is the joint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 0.1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 0.1/0.45 = 0.22222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0.05/0.2 = 0.25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blipFill>
                <a:blip r:embed="rId2"/>
                <a:stretch>
                  <a:fillRect l="-755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17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4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0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spinach or no spinach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F4B10-320C-4AFC-A97D-FF08EE16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4" y="98452"/>
            <a:ext cx="3179125" cy="1919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 of a RV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B5747C-F03A-46C3-ABAB-A172AA1D4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" r="723"/>
          <a:stretch/>
        </p:blipFill>
        <p:spPr>
          <a:xfrm>
            <a:off x="901604" y="5155875"/>
            <a:ext cx="560492" cy="4064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9415F8D-316E-4C79-9159-D22E5B13303E}"/>
              </a:ext>
            </a:extLst>
          </p:cNvPr>
          <p:cNvGrpSpPr/>
          <p:nvPr/>
        </p:nvGrpSpPr>
        <p:grpSpPr>
          <a:xfrm>
            <a:off x="1585519" y="2586212"/>
            <a:ext cx="558720" cy="406435"/>
            <a:chOff x="9947671" y="146201"/>
            <a:chExt cx="1219199" cy="8840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5476753-9921-4486-98D3-09AAD6F9A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9947671" y="146201"/>
              <a:ext cx="1219199" cy="884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1C9EFF-C6F1-47D3-9921-C93C904A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67" y="545031"/>
              <a:ext cx="432317" cy="4279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29727-83F1-41D2-8566-3B8D4A91CE82}"/>
              </a:ext>
            </a:extLst>
          </p:cNvPr>
          <p:cNvGrpSpPr/>
          <p:nvPr/>
        </p:nvGrpSpPr>
        <p:grpSpPr>
          <a:xfrm>
            <a:off x="359456" y="3598733"/>
            <a:ext cx="558720" cy="406435"/>
            <a:chOff x="7300268" y="139348"/>
            <a:chExt cx="1219199" cy="88408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713629C-30BD-44DD-B322-5AF697EC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00268" y="139348"/>
              <a:ext cx="1219199" cy="884089"/>
            </a:xfrm>
            <a:prstGeom prst="rect">
              <a:avLst/>
            </a:prstGeom>
          </p:spPr>
        </p:pic>
        <p:pic>
          <p:nvPicPr>
            <p:cNvPr id="47" name="Content Placeholder 42">
              <a:extLst>
                <a:ext uri="{FF2B5EF4-FFF2-40B4-BE49-F238E27FC236}">
                  <a16:creationId xmlns:a16="http://schemas.microsoft.com/office/drawing/2014/main" id="{FB28B69E-CBE3-43F5-A7BB-CA750462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71603" y="18291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EF3F43-3A7F-44F0-B309-9887C782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683" y="526131"/>
              <a:ext cx="432317" cy="42790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43FE44-9985-40A9-92D8-08BA9F4C258A}"/>
              </a:ext>
            </a:extLst>
          </p:cNvPr>
          <p:cNvGrpSpPr/>
          <p:nvPr/>
        </p:nvGrpSpPr>
        <p:grpSpPr>
          <a:xfrm>
            <a:off x="1525306" y="4014571"/>
            <a:ext cx="558720" cy="406435"/>
            <a:chOff x="7310833" y="1177387"/>
            <a:chExt cx="1219199" cy="88408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3EC4878-758C-43D1-B75A-CAD30E20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10833" y="1177387"/>
              <a:ext cx="1219199" cy="884089"/>
            </a:xfrm>
            <a:prstGeom prst="rect">
              <a:avLst/>
            </a:prstGeom>
          </p:spPr>
        </p:pic>
        <p:pic>
          <p:nvPicPr>
            <p:cNvPr id="51" name="Content Placeholder 42">
              <a:extLst>
                <a:ext uri="{FF2B5EF4-FFF2-40B4-BE49-F238E27FC236}">
                  <a16:creationId xmlns:a16="http://schemas.microsoft.com/office/drawing/2014/main" id="{38C92D98-E38B-415D-9EE8-7419B8A6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15973" y="121024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ACBE70-D72C-4B4B-8913-43AC65062064}"/>
              </a:ext>
            </a:extLst>
          </p:cNvPr>
          <p:cNvGrpSpPr/>
          <p:nvPr/>
        </p:nvGrpSpPr>
        <p:grpSpPr>
          <a:xfrm>
            <a:off x="1804666" y="3261247"/>
            <a:ext cx="558720" cy="406435"/>
            <a:chOff x="5986931" y="146201"/>
            <a:chExt cx="1219199" cy="88408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0094A7-7B7D-4C88-8B90-7AB1CA8E3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86931" y="146201"/>
              <a:ext cx="1219199" cy="884089"/>
            </a:xfrm>
            <a:prstGeom prst="rect">
              <a:avLst/>
            </a:prstGeom>
          </p:spPr>
        </p:pic>
        <p:pic>
          <p:nvPicPr>
            <p:cNvPr id="54" name="Content Placeholder 42">
              <a:extLst>
                <a:ext uri="{FF2B5EF4-FFF2-40B4-BE49-F238E27FC236}">
                  <a16:creationId xmlns:a16="http://schemas.microsoft.com/office/drawing/2014/main" id="{8BDC530E-03E6-431A-8B0B-849345632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605" y="18855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8576F97-F4E8-43D8-9104-31A32FB0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306" y="516756"/>
              <a:ext cx="432317" cy="4279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9B20C56-8ADA-473F-8378-D7B7C65F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81" y="538968"/>
              <a:ext cx="456707" cy="4279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EA6301-7339-4DE7-B729-0D3251A483ED}"/>
              </a:ext>
            </a:extLst>
          </p:cNvPr>
          <p:cNvGrpSpPr/>
          <p:nvPr/>
        </p:nvGrpSpPr>
        <p:grpSpPr>
          <a:xfrm>
            <a:off x="638816" y="2927950"/>
            <a:ext cx="558720" cy="406435"/>
            <a:chOff x="5997496" y="1184240"/>
            <a:chExt cx="1219199" cy="88408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F820778-58FD-4F56-94E2-05D427959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97496" y="1184240"/>
              <a:ext cx="1219199" cy="884089"/>
            </a:xfrm>
            <a:prstGeom prst="rect">
              <a:avLst/>
            </a:prstGeom>
          </p:spPr>
        </p:pic>
        <p:pic>
          <p:nvPicPr>
            <p:cNvPr id="59" name="Content Placeholder 42">
              <a:extLst>
                <a:ext uri="{FF2B5EF4-FFF2-40B4-BE49-F238E27FC236}">
                  <a16:creationId xmlns:a16="http://schemas.microsoft.com/office/drawing/2014/main" id="{82113EB2-2070-4E5E-BF5F-CE3F21A2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9975" y="121588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4DCC8F-C902-40C1-8304-101C7FE4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660" y="1567117"/>
              <a:ext cx="456707" cy="42790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4ACD8E-1AF1-44CD-81D2-7E969CFCCE5C}"/>
              </a:ext>
            </a:extLst>
          </p:cNvPr>
          <p:cNvGrpSpPr/>
          <p:nvPr/>
        </p:nvGrpSpPr>
        <p:grpSpPr>
          <a:xfrm>
            <a:off x="614241" y="4421006"/>
            <a:ext cx="558720" cy="406435"/>
            <a:chOff x="8613606" y="146201"/>
            <a:chExt cx="1219199" cy="88408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FF2E49-D123-4361-B8BD-68CFFCC1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13606" y="146201"/>
              <a:ext cx="1219199" cy="88408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EC90D7-8CE8-4280-8EBA-081999AD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709" y="516757"/>
              <a:ext cx="432317" cy="4279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A06DE4F-F583-4ABF-B004-DD0E979A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337" y="508723"/>
              <a:ext cx="456707" cy="42790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A72808-A233-4AA9-8544-1D384A74EB5C}"/>
              </a:ext>
            </a:extLst>
          </p:cNvPr>
          <p:cNvGrpSpPr/>
          <p:nvPr/>
        </p:nvGrpSpPr>
        <p:grpSpPr>
          <a:xfrm>
            <a:off x="1686216" y="4777115"/>
            <a:ext cx="558720" cy="406435"/>
            <a:chOff x="8624171" y="1184240"/>
            <a:chExt cx="1219199" cy="88408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A74D27-3B2F-4F30-B57F-8C3810D12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24171" y="1184240"/>
              <a:ext cx="1219199" cy="8840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162D8FD-BE90-4BDC-8382-DC79CE9F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16" y="1536872"/>
              <a:ext cx="456707" cy="42790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811CD4-600C-498D-9A38-5B346AD3F985}"/>
                  </a:ext>
                </a:extLst>
              </p14:cNvPr>
              <p14:cNvContentPartPr/>
              <p14:nvPr/>
            </p14:nvContentPartPr>
            <p14:xfrm>
              <a:off x="485280" y="498240"/>
              <a:ext cx="8332560" cy="388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811CD4-600C-498D-9A38-5B346AD3F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920" y="488880"/>
                <a:ext cx="8351280" cy="39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50CC09-9DC6-4C4C-BE8A-9473908B2620}"/>
                  </a:ext>
                </a:extLst>
              </p14:cNvPr>
              <p14:cNvContentPartPr/>
              <p14:nvPr/>
            </p14:nvContentPartPr>
            <p14:xfrm>
              <a:off x="880200" y="1082880"/>
              <a:ext cx="9239400" cy="413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50CC09-9DC6-4C4C-BE8A-9473908B26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840" y="1073520"/>
                <a:ext cx="9258120" cy="41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40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4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75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7C01-BE2B-5F0E-55BE-1167D552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2AAF8-DE2C-0AE0-196E-754E3AFCF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894378"/>
              </a:xfrm>
            </p:spPr>
            <p:txBody>
              <a:bodyPr/>
              <a:lstStyle/>
              <a:p>
                <a:r>
                  <a:rPr lang="en-US" dirty="0"/>
                  <a:t>A useful equality: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applied repeatedly to conditional distributions themselves: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2AAF8-DE2C-0AE0-196E-754E3AFCF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894378"/>
              </a:xfrm>
              <a:blipFill>
                <a:blip r:embed="rId2"/>
                <a:stretch>
                  <a:fillRect l="-1217" t="-3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71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/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blipFill>
                <a:blip r:embed="rId3"/>
                <a:stretch>
                  <a:fillRect l="-2817" t="-7500" r="-516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/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blipFill>
                <a:blip r:embed="rId4"/>
                <a:stretch>
                  <a:fillRect l="-3093" t="-10256" r="-618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E738-F1AB-41C8-8AF2-E3EB993D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where knowing one does not reveal any information about the 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14:cNvPr>
              <p14:cNvContentPartPr/>
              <p14:nvPr/>
            </p14:nvContentPartPr>
            <p14:xfrm>
              <a:off x="834734" y="2904042"/>
              <a:ext cx="6968880" cy="219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374" y="2894682"/>
                <a:ext cx="6987600" cy="22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9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5C85-CAB8-A394-532E-7E7EA5A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D52B05-0EF2-738F-2363-2DDA1CEA6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045844"/>
              </a:xfrm>
            </p:spPr>
            <p:txBody>
              <a:bodyPr/>
              <a:lstStyle/>
              <a:p>
                <a:r>
                  <a:rPr lang="en-US" dirty="0"/>
                  <a:t>Common to assume that data points are independently sampled</a:t>
                </a:r>
              </a:p>
              <a:p>
                <a:endParaRPr lang="en-US" dirty="0"/>
              </a:p>
              <a:p>
                <a:r>
                  <a:rPr lang="en-US" dirty="0"/>
                  <a:t>For example, if we flip the same coin many times.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result of flip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Then, assuming independent samples: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D52B05-0EF2-738F-2363-2DDA1CEA6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045844"/>
              </a:xfrm>
              <a:blipFill>
                <a:blip r:embed="rId2"/>
                <a:stretch>
                  <a:fillRect l="-1217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358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9AAB-C8C8-2BFD-3928-C70FCAC5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125A3-C623-AC85-EDDD-95ACAF4A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22" y="1357371"/>
            <a:ext cx="6400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14:cNvPr>
              <p14:cNvContentPartPr/>
              <p14:nvPr/>
            </p14:nvContentPartPr>
            <p14:xfrm>
              <a:off x="2179440" y="1152000"/>
              <a:ext cx="7691040" cy="215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080" y="1142640"/>
                <a:ext cx="7709760" cy="21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618865-246D-41AD-B0F4-E58E49196005}"/>
              </a:ext>
            </a:extLst>
          </p:cNvPr>
          <p:cNvGrpSpPr/>
          <p:nvPr/>
        </p:nvGrpSpPr>
        <p:grpSpPr>
          <a:xfrm>
            <a:off x="3820941" y="1359980"/>
            <a:ext cx="315720" cy="593640"/>
            <a:chOff x="3820941" y="1359980"/>
            <a:chExt cx="3157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14:cNvPr>
                <p14:cNvContentPartPr/>
                <p14:nvPr/>
              </p14:nvContentPartPr>
              <p14:xfrm>
                <a:off x="3820941" y="1359980"/>
                <a:ext cx="27360" cy="59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2301" y="1351340"/>
                  <a:ext cx="450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14:cNvPr>
                <p14:cNvContentPartPr/>
                <p14:nvPr/>
              </p14:nvContentPartPr>
              <p14:xfrm>
                <a:off x="3999501" y="1506140"/>
                <a:ext cx="137160" cy="38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0501" y="1497140"/>
                  <a:ext cx="15480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14:cNvPr>
              <p14:cNvContentPartPr/>
              <p14:nvPr/>
            </p14:nvContentPartPr>
            <p14:xfrm>
              <a:off x="6698061" y="1219940"/>
              <a:ext cx="21960" cy="48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9421" y="1211300"/>
                <a:ext cx="396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76457-9C5F-4F81-AC34-6412E139175B}"/>
              </a:ext>
            </a:extLst>
          </p:cNvPr>
          <p:cNvGrpSpPr/>
          <p:nvPr/>
        </p:nvGrpSpPr>
        <p:grpSpPr>
          <a:xfrm>
            <a:off x="6919101" y="1078100"/>
            <a:ext cx="372240" cy="669960"/>
            <a:chOff x="6919101" y="1078100"/>
            <a:chExt cx="37224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14:cNvPr>
                <p14:cNvContentPartPr/>
                <p14:nvPr/>
              </p14:nvContentPartPr>
              <p14:xfrm>
                <a:off x="6919101" y="1357820"/>
                <a:ext cx="15480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10101" y="1348820"/>
                  <a:ext cx="17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14:cNvPr>
                <p14:cNvContentPartPr/>
                <p14:nvPr/>
              </p14:nvContentPartPr>
              <p14:xfrm>
                <a:off x="7047261" y="1078100"/>
                <a:ext cx="244080" cy="66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8621" y="1069100"/>
                  <a:ext cx="26172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C65AA-C584-4428-A0CB-CF93CC44487F}"/>
              </a:ext>
            </a:extLst>
          </p:cNvPr>
          <p:cNvGrpSpPr/>
          <p:nvPr/>
        </p:nvGrpSpPr>
        <p:grpSpPr>
          <a:xfrm>
            <a:off x="8599581" y="1215260"/>
            <a:ext cx="274680" cy="418320"/>
            <a:chOff x="8599581" y="1215260"/>
            <a:chExt cx="2746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14:cNvPr>
                <p14:cNvContentPartPr/>
                <p14:nvPr/>
              </p14:nvContentPartPr>
              <p14:xfrm>
                <a:off x="8599581" y="1215260"/>
                <a:ext cx="57240" cy="41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90581" y="1206260"/>
                  <a:ext cx="74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14:cNvPr>
                <p14:cNvContentPartPr/>
                <p14:nvPr/>
              </p14:nvContentPartPr>
              <p14:xfrm>
                <a:off x="8736021" y="1304900"/>
                <a:ext cx="13824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7381" y="1296260"/>
                  <a:ext cx="1558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FD89C4-7F2E-4FBE-B457-91F2FEB466CB}"/>
              </a:ext>
            </a:extLst>
          </p:cNvPr>
          <p:cNvGrpSpPr/>
          <p:nvPr/>
        </p:nvGrpSpPr>
        <p:grpSpPr>
          <a:xfrm>
            <a:off x="9914301" y="1190060"/>
            <a:ext cx="369360" cy="349200"/>
            <a:chOff x="9914301" y="1190060"/>
            <a:chExt cx="369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14:cNvPr>
                <p14:cNvContentPartPr/>
                <p14:nvPr/>
              </p14:nvContentPartPr>
              <p14:xfrm>
                <a:off x="9914301" y="1190060"/>
                <a:ext cx="68400" cy="34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05301" y="1181060"/>
                  <a:ext cx="86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14:cNvPr>
                <p14:cNvContentPartPr/>
                <p14:nvPr/>
              </p14:nvContentPartPr>
              <p14:xfrm>
                <a:off x="10101861" y="1254140"/>
                <a:ext cx="18180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93221" y="1245500"/>
                  <a:ext cx="199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14:cNvPr>
              <p14:cNvContentPartPr/>
              <p14:nvPr/>
            </p14:nvContentPartPr>
            <p14:xfrm>
              <a:off x="10187181" y="1149380"/>
              <a:ext cx="277560" cy="49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78181" y="1140740"/>
                <a:ext cx="2952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14:cNvPr>
              <p14:cNvContentPartPr/>
              <p14:nvPr/>
            </p14:nvContentPartPr>
            <p14:xfrm>
              <a:off x="7064901" y="2160260"/>
              <a:ext cx="127080" cy="24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6261" y="2151620"/>
                <a:ext cx="1447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50C55E6C-C084-4913-A1BD-8D1BA8086109}"/>
              </a:ext>
            </a:extLst>
          </p:cNvPr>
          <p:cNvGrpSpPr/>
          <p:nvPr/>
        </p:nvGrpSpPr>
        <p:grpSpPr>
          <a:xfrm>
            <a:off x="7201701" y="2017340"/>
            <a:ext cx="633240" cy="526680"/>
            <a:chOff x="7201701" y="2017340"/>
            <a:chExt cx="6332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14:cNvPr>
                <p14:cNvContentPartPr/>
                <p14:nvPr/>
              </p14:nvContentPartPr>
              <p14:xfrm>
                <a:off x="7201701" y="2017340"/>
                <a:ext cx="265320" cy="52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2701" y="2008700"/>
                  <a:ext cx="282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14:cNvPr>
                <p14:cNvContentPartPr/>
                <p14:nvPr/>
              </p14:nvContentPartPr>
              <p14:xfrm>
                <a:off x="7643781" y="2248100"/>
                <a:ext cx="191160" cy="1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35141" y="2239100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14:cNvPr>
                <p14:cNvContentPartPr/>
                <p14:nvPr/>
              </p14:nvContentPartPr>
              <p14:xfrm>
                <a:off x="7663581" y="2321540"/>
                <a:ext cx="1105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54581" y="2312900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04" name="Group 21503">
            <a:extLst>
              <a:ext uri="{FF2B5EF4-FFF2-40B4-BE49-F238E27FC236}">
                <a16:creationId xmlns:a16="http://schemas.microsoft.com/office/drawing/2014/main" id="{F4451A07-4FB4-4D94-93DE-CA3F6B86DE40}"/>
              </a:ext>
            </a:extLst>
          </p:cNvPr>
          <p:cNvGrpSpPr/>
          <p:nvPr/>
        </p:nvGrpSpPr>
        <p:grpSpPr>
          <a:xfrm>
            <a:off x="7100901" y="2791700"/>
            <a:ext cx="763920" cy="485640"/>
            <a:chOff x="7100901" y="2791700"/>
            <a:chExt cx="7639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14:cNvPr>
                <p14:cNvContentPartPr/>
                <p14:nvPr/>
              </p14:nvContentPartPr>
              <p14:xfrm>
                <a:off x="7100901" y="2956580"/>
                <a:ext cx="133560" cy="23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2261" y="2947940"/>
                  <a:ext cx="151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14:cNvPr>
                <p14:cNvContentPartPr/>
                <p14:nvPr/>
              </p14:nvContentPartPr>
              <p14:xfrm>
                <a:off x="7298541" y="2791700"/>
                <a:ext cx="235440" cy="48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9901" y="2782700"/>
                  <a:ext cx="253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14:cNvPr>
                <p14:cNvContentPartPr/>
                <p14:nvPr/>
              </p14:nvContentPartPr>
              <p14:xfrm>
                <a:off x="7658181" y="3017420"/>
                <a:ext cx="14328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9541" y="3008420"/>
                  <a:ext cx="16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14:cNvPr>
                <p14:cNvContentPartPr/>
                <p14:nvPr/>
              </p14:nvContentPartPr>
              <p14:xfrm>
                <a:off x="7663581" y="3103820"/>
                <a:ext cx="20124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54581" y="3095180"/>
                  <a:ext cx="2188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4" name="Group 21513">
            <a:extLst>
              <a:ext uri="{FF2B5EF4-FFF2-40B4-BE49-F238E27FC236}">
                <a16:creationId xmlns:a16="http://schemas.microsoft.com/office/drawing/2014/main" id="{6E9966C6-F59B-4EC1-96D9-C57447340DA9}"/>
              </a:ext>
            </a:extLst>
          </p:cNvPr>
          <p:cNvGrpSpPr/>
          <p:nvPr/>
        </p:nvGrpSpPr>
        <p:grpSpPr>
          <a:xfrm>
            <a:off x="7977141" y="1939940"/>
            <a:ext cx="684720" cy="511920"/>
            <a:chOff x="7977141" y="1939940"/>
            <a:chExt cx="6847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14:cNvPr>
                <p14:cNvContentPartPr/>
                <p14:nvPr/>
              </p14:nvContentPartPr>
              <p14:xfrm>
                <a:off x="8044461" y="2077100"/>
                <a:ext cx="40320" cy="286920"/>
              </p14:xfrm>
            </p:contentPart>
          </mc:Choice>
          <mc:Fallback xmlns="">
            <p:pic>
              <p:nvPicPr>
                <p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35461" y="2068460"/>
                  <a:ext cx="57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14:cNvPr>
                <p14:cNvContentPartPr/>
                <p14:nvPr/>
              </p14:nvContentPartPr>
              <p14:xfrm>
                <a:off x="7977141" y="2022020"/>
                <a:ext cx="236880" cy="208080"/>
              </p14:xfrm>
            </p:contentPart>
          </mc:Choice>
          <mc:Fallback xmlns="">
            <p:pic>
              <p:nvPicPr>
                <p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8501" y="2013020"/>
                  <a:ext cx="254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14:cNvPr>
                <p14:cNvContentPartPr/>
                <p14:nvPr/>
              </p14:nvContentPartPr>
              <p14:xfrm>
                <a:off x="8310861" y="1939940"/>
                <a:ext cx="159120" cy="511920"/>
              </p14:xfrm>
            </p:contentPart>
          </mc:Choice>
          <mc:Fallback xmlns="">
            <p:pic>
              <p:nvPicPr>
                <p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2221" y="1930940"/>
                  <a:ext cx="1767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14:cNvPr>
                <p14:cNvContentPartPr/>
                <p14:nvPr/>
              </p14:nvContentPartPr>
              <p14:xfrm>
                <a:off x="8477541" y="2082860"/>
                <a:ext cx="148320" cy="250200"/>
              </p14:xfrm>
            </p:contentPart>
          </mc:Choice>
          <mc:Fallback xmlns="">
            <p:pic>
              <p:nvPicPr>
                <p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8541" y="2074220"/>
                  <a:ext cx="165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14:cNvPr>
                <p14:cNvContentPartPr/>
                <p14:nvPr/>
              </p14:nvContentPartPr>
              <p14:xfrm>
                <a:off x="8589501" y="2082140"/>
                <a:ext cx="72360" cy="244080"/>
              </p14:xfrm>
            </p:contentPart>
          </mc:Choice>
          <mc:Fallback xmlns="">
            <p:pic>
              <p:nvPicPr>
                <p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80861" y="2073140"/>
                  <a:ext cx="9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14:cNvPr>
                <p14:cNvContentPartPr/>
                <p14:nvPr/>
              </p14:nvContentPartPr>
              <p14:xfrm>
                <a:off x="8529021" y="2266460"/>
                <a:ext cx="130320" cy="16920"/>
              </p14:xfrm>
            </p:contentPart>
          </mc:Choice>
          <mc:Fallback xmlns="">
            <p:pic>
              <p:nvPicPr>
                <p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20381" y="2257820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7" name="Group 21516">
            <a:extLst>
              <a:ext uri="{FF2B5EF4-FFF2-40B4-BE49-F238E27FC236}">
                <a16:creationId xmlns:a16="http://schemas.microsoft.com/office/drawing/2014/main" id="{0B97DBA6-35AF-430C-9DF8-1ED6F7B9133F}"/>
              </a:ext>
            </a:extLst>
          </p:cNvPr>
          <p:cNvGrpSpPr/>
          <p:nvPr/>
        </p:nvGrpSpPr>
        <p:grpSpPr>
          <a:xfrm>
            <a:off x="8721261" y="2049380"/>
            <a:ext cx="294480" cy="253800"/>
            <a:chOff x="8721261" y="2049380"/>
            <a:chExt cx="294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14:cNvPr>
                <p14:cNvContentPartPr/>
                <p14:nvPr/>
              </p14:nvContentPartPr>
              <p14:xfrm>
                <a:off x="8721261" y="2049380"/>
                <a:ext cx="59760" cy="253800"/>
              </p14:xfrm>
            </p:contentPart>
          </mc:Choice>
          <mc:Fallback xmlns="">
            <p:pic>
              <p:nvPicPr>
                <p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12261" y="2040740"/>
                  <a:ext cx="77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14:cNvPr>
                <p14:cNvContentPartPr/>
                <p14:nvPr/>
              </p14:nvContentPartPr>
              <p14:xfrm>
                <a:off x="8841861" y="2077820"/>
                <a:ext cx="173880" cy="191880"/>
              </p14:xfrm>
            </p:contentPart>
          </mc:Choice>
          <mc:Fallback xmlns="">
            <p:pic>
              <p:nvPicPr>
                <p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33221" y="2069180"/>
                  <a:ext cx="1915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14:cNvPr>
              <p14:cNvContentPartPr/>
              <p14:nvPr/>
            </p14:nvContentPartPr>
            <p14:xfrm>
              <a:off x="9031221" y="1873340"/>
              <a:ext cx="163440" cy="502560"/>
            </p14:xfrm>
          </p:contentPart>
        </mc:Choice>
        <mc:Fallback xmlns="">
          <p:pic>
            <p:nvPicPr>
              <p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22221" y="1864340"/>
                <a:ext cx="181080" cy="52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4" name="Group 21523">
            <a:extLst>
              <a:ext uri="{FF2B5EF4-FFF2-40B4-BE49-F238E27FC236}">
                <a16:creationId xmlns:a16="http://schemas.microsoft.com/office/drawing/2014/main" id="{B2106FC9-B79E-4BAA-8507-29F410E53F70}"/>
              </a:ext>
            </a:extLst>
          </p:cNvPr>
          <p:cNvGrpSpPr/>
          <p:nvPr/>
        </p:nvGrpSpPr>
        <p:grpSpPr>
          <a:xfrm>
            <a:off x="8036901" y="2736980"/>
            <a:ext cx="699120" cy="511920"/>
            <a:chOff x="8036901" y="2736980"/>
            <a:chExt cx="6991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14:cNvPr>
                <p14:cNvContentPartPr/>
                <p14:nvPr/>
              </p14:nvContentPartPr>
              <p14:xfrm>
                <a:off x="8117541" y="2825900"/>
                <a:ext cx="76680" cy="423000"/>
              </p14:xfrm>
            </p:contentPart>
          </mc:Choice>
          <mc:Fallback xmlns="">
            <p:pic>
              <p:nvPicPr>
                <p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8541" y="2817260"/>
                  <a:ext cx="94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14:cNvPr>
                <p14:cNvContentPartPr/>
                <p14:nvPr/>
              </p14:nvContentPartPr>
              <p14:xfrm>
                <a:off x="8036901" y="2763980"/>
                <a:ext cx="264600" cy="201960"/>
              </p14:xfrm>
            </p:contentPart>
          </mc:Choice>
          <mc:Fallback xmlns="">
            <p:pic>
              <p:nvPicPr>
                <p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8261" y="2754980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14:cNvPr>
                <p14:cNvContentPartPr/>
                <p14:nvPr/>
              </p14:nvContentPartPr>
              <p14:xfrm>
                <a:off x="8343261" y="2736980"/>
                <a:ext cx="180000" cy="470880"/>
              </p14:xfrm>
            </p:contentPart>
          </mc:Choice>
          <mc:Fallback xmlns="">
            <p:pic>
              <p:nvPicPr>
                <p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4261" y="2727980"/>
                  <a:ext cx="19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14:cNvPr>
                <p14:cNvContentPartPr/>
                <p14:nvPr/>
              </p14:nvContentPartPr>
              <p14:xfrm>
                <a:off x="8561061" y="2883500"/>
                <a:ext cx="16920" cy="246960"/>
              </p14:xfrm>
            </p:contentPart>
          </mc:Choice>
          <mc:Fallback xmlns="">
            <p:pic>
              <p:nvPicPr>
                <p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2061" y="2874860"/>
                  <a:ext cx="3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14:cNvPr>
                <p14:cNvContentPartPr/>
                <p14:nvPr/>
              </p14:nvContentPartPr>
              <p14:xfrm>
                <a:off x="8530461" y="2860460"/>
                <a:ext cx="205560" cy="295560"/>
              </p14:xfrm>
            </p:contentPart>
          </mc:Choice>
          <mc:Fallback xmlns="">
            <p:pic>
              <p:nvPicPr>
                <p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1821" y="2851820"/>
                  <a:ext cx="223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27" name="Group 21526">
            <a:extLst>
              <a:ext uri="{FF2B5EF4-FFF2-40B4-BE49-F238E27FC236}">
                <a16:creationId xmlns:a16="http://schemas.microsoft.com/office/drawing/2014/main" id="{C3D554BE-9114-4A49-A96F-5914CF647523}"/>
              </a:ext>
            </a:extLst>
          </p:cNvPr>
          <p:cNvGrpSpPr/>
          <p:nvPr/>
        </p:nvGrpSpPr>
        <p:grpSpPr>
          <a:xfrm>
            <a:off x="8868141" y="2806460"/>
            <a:ext cx="250200" cy="308880"/>
            <a:chOff x="8868141" y="2806460"/>
            <a:chExt cx="2502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14:cNvPr>
                <p14:cNvContentPartPr/>
                <p14:nvPr/>
              </p14:nvContentPartPr>
              <p14:xfrm>
                <a:off x="8868141" y="2806460"/>
                <a:ext cx="33840" cy="308880"/>
              </p14:xfrm>
            </p:contentPart>
          </mc:Choice>
          <mc:Fallback xmlns="">
            <p:pic>
              <p:nvPicPr>
                <p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9141" y="2797460"/>
                  <a:ext cx="51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14:cNvPr>
                <p14:cNvContentPartPr/>
                <p14:nvPr/>
              </p14:nvContentPartPr>
              <p14:xfrm>
                <a:off x="8991261" y="2842820"/>
                <a:ext cx="127080" cy="239760"/>
              </p14:xfrm>
            </p:contentPart>
          </mc:Choice>
          <mc:Fallback xmlns="">
            <p:pic>
              <p:nvPicPr>
                <p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82621" y="2833820"/>
                  <a:ext cx="1447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14:cNvPr>
              <p14:cNvContentPartPr/>
              <p14:nvPr/>
            </p14:nvContentPartPr>
            <p14:xfrm>
              <a:off x="9075141" y="2704580"/>
              <a:ext cx="218160" cy="442080"/>
            </p14:xfrm>
          </p:contentPart>
        </mc:Choice>
        <mc:Fallback xmlns="">
          <p:pic>
            <p:nvPicPr>
              <p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66501" y="2695940"/>
                <a:ext cx="235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14:cNvPr>
              <p14:cNvContentPartPr/>
              <p14:nvPr/>
            </p14:nvContentPartPr>
            <p14:xfrm>
              <a:off x="6838821" y="2453660"/>
              <a:ext cx="67320" cy="137520"/>
            </p14:xfrm>
          </p:contentPart>
        </mc:Choice>
        <mc:Fallback xmlns="">
          <p:pic>
            <p:nvPicPr>
              <p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30181" y="2445020"/>
                <a:ext cx="84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14:cNvPr>
              <p14:cNvContentPartPr/>
              <p14:nvPr/>
            </p14:nvContentPartPr>
            <p14:xfrm>
              <a:off x="6864741" y="3178700"/>
              <a:ext cx="76680" cy="122400"/>
            </p14:xfrm>
          </p:contentPart>
        </mc:Choice>
        <mc:Fallback xmlns="">
          <p:pic>
            <p:nvPicPr>
              <p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56101" y="3169700"/>
                <a:ext cx="943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87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topping type with</a:t>
            </a:r>
          </a:p>
          <a:p>
            <a:r>
              <a:rPr lang="en-US" dirty="0"/>
              <a:t>three categories: none, non-meat, meat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F4B10-320C-4AFC-A97D-FF08EE16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4" y="98452"/>
            <a:ext cx="3179125" cy="1919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 of a RV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B5747C-F03A-46C3-ABAB-A172AA1D4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" r="723"/>
          <a:stretch/>
        </p:blipFill>
        <p:spPr>
          <a:xfrm>
            <a:off x="901604" y="5155875"/>
            <a:ext cx="560492" cy="4064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9415F8D-316E-4C79-9159-D22E5B13303E}"/>
              </a:ext>
            </a:extLst>
          </p:cNvPr>
          <p:cNvGrpSpPr/>
          <p:nvPr/>
        </p:nvGrpSpPr>
        <p:grpSpPr>
          <a:xfrm>
            <a:off x="1585519" y="2586212"/>
            <a:ext cx="558720" cy="406435"/>
            <a:chOff x="9947671" y="146201"/>
            <a:chExt cx="1219199" cy="8840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5476753-9921-4486-98D3-09AAD6F9A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9947671" y="146201"/>
              <a:ext cx="1219199" cy="884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1C9EFF-C6F1-47D3-9921-C93C904A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67" y="545031"/>
              <a:ext cx="432317" cy="4279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29727-83F1-41D2-8566-3B8D4A91CE82}"/>
              </a:ext>
            </a:extLst>
          </p:cNvPr>
          <p:cNvGrpSpPr/>
          <p:nvPr/>
        </p:nvGrpSpPr>
        <p:grpSpPr>
          <a:xfrm>
            <a:off x="359456" y="3598733"/>
            <a:ext cx="558720" cy="406435"/>
            <a:chOff x="7300268" y="139348"/>
            <a:chExt cx="1219199" cy="88408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713629C-30BD-44DD-B322-5AF697EC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00268" y="139348"/>
              <a:ext cx="1219199" cy="884089"/>
            </a:xfrm>
            <a:prstGeom prst="rect">
              <a:avLst/>
            </a:prstGeom>
          </p:spPr>
        </p:pic>
        <p:pic>
          <p:nvPicPr>
            <p:cNvPr id="47" name="Content Placeholder 42">
              <a:extLst>
                <a:ext uri="{FF2B5EF4-FFF2-40B4-BE49-F238E27FC236}">
                  <a16:creationId xmlns:a16="http://schemas.microsoft.com/office/drawing/2014/main" id="{FB28B69E-CBE3-43F5-A7BB-CA750462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71603" y="18291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EF3F43-3A7F-44F0-B309-9887C782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683" y="526131"/>
              <a:ext cx="432317" cy="42790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43FE44-9985-40A9-92D8-08BA9F4C258A}"/>
              </a:ext>
            </a:extLst>
          </p:cNvPr>
          <p:cNvGrpSpPr/>
          <p:nvPr/>
        </p:nvGrpSpPr>
        <p:grpSpPr>
          <a:xfrm>
            <a:off x="1525306" y="4014571"/>
            <a:ext cx="558720" cy="406435"/>
            <a:chOff x="7310833" y="1177387"/>
            <a:chExt cx="1219199" cy="88408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3EC4878-758C-43D1-B75A-CAD30E20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10833" y="1177387"/>
              <a:ext cx="1219199" cy="884089"/>
            </a:xfrm>
            <a:prstGeom prst="rect">
              <a:avLst/>
            </a:prstGeom>
          </p:spPr>
        </p:pic>
        <p:pic>
          <p:nvPicPr>
            <p:cNvPr id="51" name="Content Placeholder 42">
              <a:extLst>
                <a:ext uri="{FF2B5EF4-FFF2-40B4-BE49-F238E27FC236}">
                  <a16:creationId xmlns:a16="http://schemas.microsoft.com/office/drawing/2014/main" id="{38C92D98-E38B-415D-9EE8-7419B8A6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15973" y="121024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ACBE70-D72C-4B4B-8913-43AC65062064}"/>
              </a:ext>
            </a:extLst>
          </p:cNvPr>
          <p:cNvGrpSpPr/>
          <p:nvPr/>
        </p:nvGrpSpPr>
        <p:grpSpPr>
          <a:xfrm>
            <a:off x="1804666" y="3261247"/>
            <a:ext cx="558720" cy="406435"/>
            <a:chOff x="5986931" y="146201"/>
            <a:chExt cx="1219199" cy="88408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0094A7-7B7D-4C88-8B90-7AB1CA8E3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86931" y="146201"/>
              <a:ext cx="1219199" cy="884089"/>
            </a:xfrm>
            <a:prstGeom prst="rect">
              <a:avLst/>
            </a:prstGeom>
          </p:spPr>
        </p:pic>
        <p:pic>
          <p:nvPicPr>
            <p:cNvPr id="54" name="Content Placeholder 42">
              <a:extLst>
                <a:ext uri="{FF2B5EF4-FFF2-40B4-BE49-F238E27FC236}">
                  <a16:creationId xmlns:a16="http://schemas.microsoft.com/office/drawing/2014/main" id="{8BDC530E-03E6-431A-8B0B-849345632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605" y="18855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8576F97-F4E8-43D8-9104-31A32FB0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306" y="516756"/>
              <a:ext cx="432317" cy="4279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9B20C56-8ADA-473F-8378-D7B7C65F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81" y="538968"/>
              <a:ext cx="456707" cy="4279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EA6301-7339-4DE7-B729-0D3251A483ED}"/>
              </a:ext>
            </a:extLst>
          </p:cNvPr>
          <p:cNvGrpSpPr/>
          <p:nvPr/>
        </p:nvGrpSpPr>
        <p:grpSpPr>
          <a:xfrm>
            <a:off x="638816" y="2927950"/>
            <a:ext cx="558720" cy="406435"/>
            <a:chOff x="5997496" y="1184240"/>
            <a:chExt cx="1219199" cy="88408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F820778-58FD-4F56-94E2-05D427959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97496" y="1184240"/>
              <a:ext cx="1219199" cy="884089"/>
            </a:xfrm>
            <a:prstGeom prst="rect">
              <a:avLst/>
            </a:prstGeom>
          </p:spPr>
        </p:pic>
        <p:pic>
          <p:nvPicPr>
            <p:cNvPr id="59" name="Content Placeholder 42">
              <a:extLst>
                <a:ext uri="{FF2B5EF4-FFF2-40B4-BE49-F238E27FC236}">
                  <a16:creationId xmlns:a16="http://schemas.microsoft.com/office/drawing/2014/main" id="{82113EB2-2070-4E5E-BF5F-CE3F21A2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9975" y="121588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4DCC8F-C902-40C1-8304-101C7FE4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660" y="1567117"/>
              <a:ext cx="456707" cy="42790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4ACD8E-1AF1-44CD-81D2-7E969CFCCE5C}"/>
              </a:ext>
            </a:extLst>
          </p:cNvPr>
          <p:cNvGrpSpPr/>
          <p:nvPr/>
        </p:nvGrpSpPr>
        <p:grpSpPr>
          <a:xfrm>
            <a:off x="614241" y="4421006"/>
            <a:ext cx="558720" cy="406435"/>
            <a:chOff x="8613606" y="146201"/>
            <a:chExt cx="1219199" cy="88408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FF2E49-D123-4361-B8BD-68CFFCC1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13606" y="146201"/>
              <a:ext cx="1219199" cy="88408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EC90D7-8CE8-4280-8EBA-081999AD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709" y="516757"/>
              <a:ext cx="432317" cy="4279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A06DE4F-F583-4ABF-B004-DD0E979A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337" y="508723"/>
              <a:ext cx="456707" cy="42790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A72808-A233-4AA9-8544-1D384A74EB5C}"/>
              </a:ext>
            </a:extLst>
          </p:cNvPr>
          <p:cNvGrpSpPr/>
          <p:nvPr/>
        </p:nvGrpSpPr>
        <p:grpSpPr>
          <a:xfrm>
            <a:off x="1686216" y="4777115"/>
            <a:ext cx="558720" cy="406435"/>
            <a:chOff x="8624171" y="1184240"/>
            <a:chExt cx="1219199" cy="88408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A74D27-3B2F-4F30-B57F-8C3810D12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24171" y="1184240"/>
              <a:ext cx="1219199" cy="8840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162D8FD-BE90-4BDC-8382-DC79CE9F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16" y="1536872"/>
              <a:ext cx="456707" cy="42790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5AFE8-5FA3-4AEF-A23D-F86150EA08AA}"/>
                  </a:ext>
                </a:extLst>
              </p14:cNvPr>
              <p14:cNvContentPartPr/>
              <p14:nvPr/>
            </p14:nvContentPartPr>
            <p14:xfrm>
              <a:off x="977760" y="707040"/>
              <a:ext cx="9313560" cy="518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5AFE8-5FA3-4AEF-A23D-F86150EA08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400" y="697680"/>
                <a:ext cx="933228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7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number of heads after two flips of a fair coin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DC5EFA-8A57-46D8-8F8F-7247593BE873}"/>
                  </a:ext>
                </a:extLst>
              </p14:cNvPr>
              <p14:cNvContentPartPr/>
              <p14:nvPr/>
            </p14:nvContentPartPr>
            <p14:xfrm>
              <a:off x="736560" y="1916280"/>
              <a:ext cx="9516600" cy="3829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DC5EFA-8A57-46D8-8F8F-7247593BE8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200" y="1906920"/>
                <a:ext cx="953532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17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944076" cy="477497"/>
          </a:xfrm>
        </p:spPr>
        <p:txBody>
          <a:bodyPr/>
          <a:lstStyle/>
          <a:p>
            <a:r>
              <a:rPr lang="en-US" dirty="0"/>
              <a:t>Random variable for number of heads after two flips of a </a:t>
            </a:r>
            <a:r>
              <a:rPr lang="en-US" i="1" dirty="0"/>
              <a:t>biased</a:t>
            </a:r>
            <a:r>
              <a:rPr lang="en-US" dirty="0"/>
              <a:t> coin with heads 75%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C40DB7-5708-475E-ACFA-E1D9DD07F8E8}"/>
                  </a:ext>
                </a:extLst>
              </p14:cNvPr>
              <p14:cNvContentPartPr/>
              <p14:nvPr/>
            </p14:nvContentPartPr>
            <p14:xfrm>
              <a:off x="5717520" y="1459080"/>
              <a:ext cx="5455080" cy="373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C40DB7-5708-475E-ACFA-E1D9DD07F8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8160" y="1449720"/>
                <a:ext cx="5473800" cy="3756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D56AAD2-F317-C36E-02C6-11748819AFBD}"/>
              </a:ext>
            </a:extLst>
          </p:cNvPr>
          <p:cNvSpPr/>
          <p:nvPr/>
        </p:nvSpPr>
        <p:spPr>
          <a:xfrm>
            <a:off x="6575612" y="1459080"/>
            <a:ext cx="1401112" cy="676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</p:spPr>
            <p:txBody>
              <a:bodyPr/>
              <a:lstStyle/>
              <a:p>
                <a:r>
                  <a:rPr lang="en-US" dirty="0"/>
                  <a:t>The sample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all possible outcomes</a:t>
                </a:r>
              </a:p>
              <a:p>
                <a:r>
                  <a:rPr lang="en-US" dirty="0"/>
                  <a:t>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atomic</a:t>
                </a:r>
                <a:r>
                  <a:rPr lang="en-US" dirty="0"/>
                  <a:t> or </a:t>
                </a:r>
                <a:r>
                  <a:rPr lang="en-US" i="1" dirty="0"/>
                  <a:t>simple</a:t>
                </a:r>
                <a:r>
                  <a:rPr lang="en-US" dirty="0"/>
                  <a:t> event</a:t>
                </a:r>
              </a:p>
              <a:p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compound</a:t>
                </a:r>
                <a:r>
                  <a:rPr lang="en-US" dirty="0"/>
                  <a:t> event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rolling dice. </a:t>
                </a:r>
              </a:p>
              <a:p>
                <a:r>
                  <a:rPr lang="en-US" dirty="0"/>
                  <a:t>U = {1, 2, 3, 4, 5, 6}. A simple event could be a = 2</a:t>
                </a:r>
              </a:p>
              <a:p>
                <a:endParaRPr lang="en-US" dirty="0"/>
              </a:p>
              <a:p>
                <a:r>
                  <a:rPr lang="en-US" dirty="0"/>
                  <a:t>Compound event: “an even roll”, or A = {2, 4, 6}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  <a:blipFill>
                <a:blip r:embed="rId2"/>
                <a:stretch>
                  <a:fillRect l="-1217" t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F5C8-B7F1-02FA-8FB0-D05D7C45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/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General principles: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sample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and events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(union bound)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Complement of event: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blipFill>
                <a:blip r:embed="rId2"/>
                <a:stretch>
                  <a:fillRect l="-1218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nn Diagram - GCSE Maths - Steps, Examples &amp; Worksheet">
            <a:extLst>
              <a:ext uri="{FF2B5EF4-FFF2-40B4-BE49-F238E27FC236}">
                <a16:creationId xmlns:a16="http://schemas.microsoft.com/office/drawing/2014/main" id="{C49C96BA-B18F-F72B-70C2-52C4A052B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/>
          <a:stretch/>
        </p:blipFill>
        <p:spPr bwMode="auto">
          <a:xfrm>
            <a:off x="6468533" y="2762623"/>
            <a:ext cx="556154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2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C79B-DC5F-EC28-E989-0403EA18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96A1-E147-04A4-D715-1C24E7F54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24033-F970-8DEB-455F-86502A38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9" y="994943"/>
            <a:ext cx="10282282" cy="9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11307</TotalTime>
  <Words>2084</Words>
  <Application>Microsoft Macintosh PowerPoint</Application>
  <PresentationFormat>Widescreen</PresentationFormat>
  <Paragraphs>308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1_Office Theme</vt:lpstr>
      <vt:lpstr>PowerPoint Presentation</vt:lpstr>
      <vt:lpstr>Probability Vocab</vt:lpstr>
      <vt:lpstr>Example</vt:lpstr>
      <vt:lpstr>Example</vt:lpstr>
      <vt:lpstr>Example</vt:lpstr>
      <vt:lpstr>Example</vt:lpstr>
      <vt:lpstr>Formalization</vt:lpstr>
      <vt:lpstr>Formalization</vt:lpstr>
      <vt:lpstr>PowerPoint Presentation</vt:lpstr>
      <vt:lpstr>Random variables</vt:lpstr>
      <vt:lpstr>Random variables</vt:lpstr>
      <vt:lpstr>Random variables</vt:lpstr>
      <vt:lpstr>Random variables</vt:lpstr>
      <vt:lpstr>Probability table</vt:lpstr>
      <vt:lpstr>PowerPoint Presentation</vt:lpstr>
      <vt:lpstr>PowerPoint Presentation</vt:lpstr>
      <vt:lpstr>PowerPoint Presentation</vt:lpstr>
      <vt:lpstr>Describing relationships between many random variables</vt:lpstr>
      <vt:lpstr>Problem</vt:lpstr>
      <vt:lpstr>Joint distributions</vt:lpstr>
      <vt:lpstr>Joint probabilities</vt:lpstr>
      <vt:lpstr>Marginalization over distributions of many variables</vt:lpstr>
      <vt:lpstr>Conditional probability</vt:lpstr>
      <vt:lpstr>Probability table: joint probabilities</vt:lpstr>
      <vt:lpstr>Probability table</vt:lpstr>
      <vt:lpstr>Probability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chain rule</vt:lpstr>
      <vt:lpstr>The Chain Rule</vt:lpstr>
      <vt:lpstr>Independence</vt:lpstr>
      <vt:lpstr>Independent samples</vt:lpstr>
      <vt:lpstr>Conditional independence</vt:lpstr>
      <vt:lpstr>Conditional Independence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168</cp:revision>
  <dcterms:created xsi:type="dcterms:W3CDTF">2020-05-18T13:01:09Z</dcterms:created>
  <dcterms:modified xsi:type="dcterms:W3CDTF">2025-09-29T18:35:17Z</dcterms:modified>
</cp:coreProperties>
</file>